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658" r:id="rId3"/>
    <p:sldId id="258" r:id="rId4"/>
    <p:sldId id="259" r:id="rId5"/>
    <p:sldId id="283" r:id="rId6"/>
    <p:sldId id="303" r:id="rId7"/>
    <p:sldId id="261" r:id="rId8"/>
    <p:sldId id="262" r:id="rId9"/>
    <p:sldId id="285" r:id="rId10"/>
    <p:sldId id="267" r:id="rId11"/>
    <p:sldId id="659" r:id="rId12"/>
    <p:sldId id="268" r:id="rId13"/>
    <p:sldId id="289" r:id="rId14"/>
    <p:sldId id="300" r:id="rId15"/>
    <p:sldId id="627" r:id="rId16"/>
    <p:sldId id="644" r:id="rId17"/>
    <p:sldId id="296" r:id="rId18"/>
    <p:sldId id="661" r:id="rId19"/>
    <p:sldId id="657" r:id="rId20"/>
    <p:sldId id="664" r:id="rId21"/>
    <p:sldId id="663" r:id="rId22"/>
    <p:sldId id="665" r:id="rId23"/>
    <p:sldId id="660" r:id="rId24"/>
    <p:sldId id="310" r:id="rId25"/>
    <p:sldId id="654" r:id="rId26"/>
    <p:sldId id="311" r:id="rId27"/>
    <p:sldId id="312" r:id="rId28"/>
    <p:sldId id="27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4660"/>
  </p:normalViewPr>
  <p:slideViewPr>
    <p:cSldViewPr snapToGrid="0">
      <p:cViewPr varScale="1">
        <p:scale>
          <a:sx n="86" d="100"/>
          <a:sy n="86" d="100"/>
        </p:scale>
        <p:origin x="48"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F4411C45-0304-43A6-BE66-4F0F474ED7A8}" type="datetimeFigureOut">
              <a:rPr lang="nl-BE" smtClean="0"/>
              <a:t>2/08/2018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397329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4411C45-0304-43A6-BE66-4F0F474ED7A8}" type="datetimeFigureOut">
              <a:rPr lang="nl-BE" smtClean="0"/>
              <a:t>2/08/2018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387304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4411C45-0304-43A6-BE66-4F0F474ED7A8}" type="datetimeFigureOut">
              <a:rPr lang="nl-BE" smtClean="0"/>
              <a:t>2/08/2018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350597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4411C45-0304-43A6-BE66-4F0F474ED7A8}" type="datetimeFigureOut">
              <a:rPr lang="nl-BE" smtClean="0"/>
              <a:t>2/08/2018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109783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F4411C45-0304-43A6-BE66-4F0F474ED7A8}" type="datetimeFigureOut">
              <a:rPr lang="nl-BE" smtClean="0"/>
              <a:t>2/08/2018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337197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F4411C45-0304-43A6-BE66-4F0F474ED7A8}" type="datetimeFigureOut">
              <a:rPr lang="nl-BE" smtClean="0"/>
              <a:t>2/08/2018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237483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4411C45-0304-43A6-BE66-4F0F474ED7A8}" type="datetimeFigureOut">
              <a:rPr lang="nl-BE" smtClean="0"/>
              <a:t>2/08/2018</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81669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F4411C45-0304-43A6-BE66-4F0F474ED7A8}" type="datetimeFigureOut">
              <a:rPr lang="nl-BE" smtClean="0"/>
              <a:t>2/08/2018</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61640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411C45-0304-43A6-BE66-4F0F474ED7A8}" type="datetimeFigureOut">
              <a:rPr lang="nl-BE" smtClean="0"/>
              <a:t>2/08/2018</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231346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F4411C45-0304-43A6-BE66-4F0F474ED7A8}" type="datetimeFigureOut">
              <a:rPr lang="nl-BE" smtClean="0"/>
              <a:t>2/08/2018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366296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F4411C45-0304-43A6-BE66-4F0F474ED7A8}" type="datetimeFigureOut">
              <a:rPr lang="nl-BE" smtClean="0"/>
              <a:t>2/08/2018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7F607B9-207D-4D2B-B88B-FD6FC6012727}" type="slidenum">
              <a:rPr lang="nl-BE" smtClean="0"/>
              <a:t>‹nr.›</a:t>
            </a:fld>
            <a:endParaRPr lang="nl-BE"/>
          </a:p>
        </p:txBody>
      </p:sp>
    </p:spTree>
    <p:extLst>
      <p:ext uri="{BB962C8B-B14F-4D97-AF65-F5344CB8AC3E}">
        <p14:creationId xmlns:p14="http://schemas.microsoft.com/office/powerpoint/2010/main" val="2065811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11C45-0304-43A6-BE66-4F0F474ED7A8}" type="datetimeFigureOut">
              <a:rPr lang="nl-BE" smtClean="0"/>
              <a:t>2/08/2018</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607B9-207D-4D2B-B88B-FD6FC6012727}" type="slidenum">
              <a:rPr lang="nl-BE" smtClean="0"/>
              <a:t>‹nr.›</a:t>
            </a:fld>
            <a:endParaRPr lang="nl-BE"/>
          </a:p>
        </p:txBody>
      </p:sp>
    </p:spTree>
    <p:extLst>
      <p:ext uri="{BB962C8B-B14F-4D97-AF65-F5344CB8AC3E}">
        <p14:creationId xmlns:p14="http://schemas.microsoft.com/office/powerpoint/2010/main" val="934774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www.ikleer.net/16-kleur.html"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bookwidgets.com/play/JD9LB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bookwidgets.com/play/SD9PZ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6FDEB43F-6E3A-480B-8F43-04726B059326}"/>
              </a:ext>
            </a:extLst>
          </p:cNvPr>
          <p:cNvSpPr/>
          <p:nvPr/>
        </p:nvSpPr>
        <p:spPr>
          <a:xfrm>
            <a:off x="6659536" y="1074757"/>
            <a:ext cx="4799712" cy="2646878"/>
          </a:xfrm>
          <a:prstGeom prst="rect">
            <a:avLst/>
          </a:prstGeom>
        </p:spPr>
        <p:txBody>
          <a:bodyPr wrap="none">
            <a:spAutoFit/>
          </a:bodyPr>
          <a:lstStyle/>
          <a:p>
            <a:r>
              <a:rPr lang="nl-BE" sz="16600" dirty="0">
                <a:latin typeface="Arial" panose="020B0604020202020204" pitchFamily="34" charset="0"/>
                <a:ea typeface="Fira Sans" panose="020B0503050000020004" pitchFamily="34" charset="0"/>
                <a:cs typeface="Arial" panose="020B0604020202020204" pitchFamily="34" charset="0"/>
              </a:rPr>
              <a:t>kleur</a:t>
            </a:r>
            <a:endParaRPr lang="nl-BE" sz="2400" dirty="0">
              <a:latin typeface="Arial" panose="020B0604020202020204" pitchFamily="34" charset="0"/>
              <a:ea typeface="Fira Sans" panose="020B0503050000020004" pitchFamily="34" charset="0"/>
              <a:cs typeface="Arial" panose="020B0604020202020204" pitchFamily="34" charset="0"/>
            </a:endParaRPr>
          </a:p>
        </p:txBody>
      </p:sp>
      <p:sp>
        <p:nvSpPr>
          <p:cNvPr id="8" name="Rectangle 3">
            <a:extLst>
              <a:ext uri="{FF2B5EF4-FFF2-40B4-BE49-F238E27FC236}">
                <a16:creationId xmlns:a16="http://schemas.microsoft.com/office/drawing/2014/main" id="{55D980BC-BDEC-4495-980D-4D55B6A4E1F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grpSp>
        <p:nvGrpSpPr>
          <p:cNvPr id="9" name="Groep 8">
            <a:extLst>
              <a:ext uri="{FF2B5EF4-FFF2-40B4-BE49-F238E27FC236}">
                <a16:creationId xmlns:a16="http://schemas.microsoft.com/office/drawing/2014/main" id="{BB0150E7-E407-4F9A-878D-4D5E1B461633}"/>
              </a:ext>
            </a:extLst>
          </p:cNvPr>
          <p:cNvGrpSpPr/>
          <p:nvPr/>
        </p:nvGrpSpPr>
        <p:grpSpPr>
          <a:xfrm>
            <a:off x="4175183" y="4459802"/>
            <a:ext cx="7396078" cy="1616077"/>
            <a:chOff x="4186266" y="4250082"/>
            <a:chExt cx="7396078" cy="1616077"/>
          </a:xfrm>
        </p:grpSpPr>
        <p:grpSp>
          <p:nvGrpSpPr>
            <p:cNvPr id="14" name="Groep 13">
              <a:extLst>
                <a:ext uri="{FF2B5EF4-FFF2-40B4-BE49-F238E27FC236}">
                  <a16:creationId xmlns:a16="http://schemas.microsoft.com/office/drawing/2014/main" id="{C8818F35-4215-4BF8-B3D3-A06A4B588C75}"/>
                </a:ext>
              </a:extLst>
            </p:cNvPr>
            <p:cNvGrpSpPr/>
            <p:nvPr/>
          </p:nvGrpSpPr>
          <p:grpSpPr>
            <a:xfrm>
              <a:off x="6096000" y="4250083"/>
              <a:ext cx="5486344" cy="1616076"/>
              <a:chOff x="4911712" y="4053850"/>
              <a:chExt cx="5486344" cy="1616076"/>
            </a:xfrm>
          </p:grpSpPr>
          <p:grpSp>
            <p:nvGrpSpPr>
              <p:cNvPr id="10" name="Groep 9">
                <a:extLst>
                  <a:ext uri="{FF2B5EF4-FFF2-40B4-BE49-F238E27FC236}">
                    <a16:creationId xmlns:a16="http://schemas.microsoft.com/office/drawing/2014/main" id="{D5A53966-F607-4331-BF1E-42876418CEB2}"/>
                  </a:ext>
                </a:extLst>
              </p:cNvPr>
              <p:cNvGrpSpPr/>
              <p:nvPr/>
            </p:nvGrpSpPr>
            <p:grpSpPr>
              <a:xfrm>
                <a:off x="6821447" y="4053850"/>
                <a:ext cx="3576609" cy="1616076"/>
                <a:chOff x="6695122" y="3506989"/>
                <a:chExt cx="3576609" cy="1616076"/>
              </a:xfrm>
            </p:grpSpPr>
            <p:sp>
              <p:nvSpPr>
                <p:cNvPr id="6" name="Tekstvak 2">
                  <a:extLst>
                    <a:ext uri="{FF2B5EF4-FFF2-40B4-BE49-F238E27FC236}">
                      <a16:creationId xmlns:a16="http://schemas.microsoft.com/office/drawing/2014/main" id="{EF18B0E7-A943-4F17-8116-4AC7CDBD5E86}"/>
                    </a:ext>
                  </a:extLst>
                </p:cNvPr>
                <p:cNvSpPr txBox="1">
                  <a:spLocks noChangeArrowheads="1"/>
                </p:cNvSpPr>
                <p:nvPr/>
              </p:nvSpPr>
              <p:spPr bwMode="auto">
                <a:xfrm>
                  <a:off x="6695122" y="3506989"/>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r>
                    <a:rPr kumimoji="0" lang="en-GB" altLang="nl-BE" sz="80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rPr>
                    <a:t>eu</a:t>
                  </a:r>
                  <a:endParaRPr kumimoji="0" lang="en-GB" altLang="nl-BE" sz="18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endParaRPr>
                </a:p>
              </p:txBody>
            </p:sp>
            <p:sp>
              <p:nvSpPr>
                <p:cNvPr id="7" name="Text Box 1">
                  <a:extLst>
                    <a:ext uri="{FF2B5EF4-FFF2-40B4-BE49-F238E27FC236}">
                      <a16:creationId xmlns:a16="http://schemas.microsoft.com/office/drawing/2014/main" id="{FE4583B3-D79E-4182-8E00-3022DD52BB4E}"/>
                    </a:ext>
                  </a:extLst>
                </p:cNvPr>
                <p:cNvSpPr txBox="1">
                  <a:spLocks noChangeArrowheads="1"/>
                </p:cNvSpPr>
                <p:nvPr/>
              </p:nvSpPr>
              <p:spPr bwMode="auto">
                <a:xfrm>
                  <a:off x="8604856" y="3506990"/>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r>
                    <a:rPr kumimoji="0" lang="nl-BE" altLang="nl-BE" sz="80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rPr>
                    <a:t>r</a:t>
                  </a:r>
                  <a:endParaRPr kumimoji="0" lang="nl-BE" altLang="nl-BE" sz="18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endParaRPr>
                </a:p>
              </p:txBody>
            </p:sp>
          </p:grpSp>
          <p:sp>
            <p:nvSpPr>
              <p:cNvPr id="15" name="Tekstvak 2">
                <a:extLst>
                  <a:ext uri="{FF2B5EF4-FFF2-40B4-BE49-F238E27FC236}">
                    <a16:creationId xmlns:a16="http://schemas.microsoft.com/office/drawing/2014/main" id="{06808AD7-7177-403F-B572-B291D5DEDDC7}"/>
                  </a:ext>
                </a:extLst>
              </p:cNvPr>
              <p:cNvSpPr txBox="1">
                <a:spLocks noChangeArrowheads="1"/>
              </p:cNvSpPr>
              <p:nvPr/>
            </p:nvSpPr>
            <p:spPr bwMode="auto">
              <a:xfrm>
                <a:off x="4911712" y="4053850"/>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r>
                  <a:rPr lang="en-GB" altLang="nl-BE" sz="8000" dirty="0">
                    <a:latin typeface="Andika" panose="02000000000000000000" pitchFamily="2" charset="0"/>
                    <a:ea typeface="Andika" panose="02000000000000000000" pitchFamily="2" charset="0"/>
                    <a:cs typeface="Andika" panose="02000000000000000000" pitchFamily="2" charset="0"/>
                  </a:rPr>
                  <a:t>l</a:t>
                </a:r>
                <a:endParaRPr kumimoji="0" lang="en-GB" altLang="nl-BE" sz="18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endParaRPr>
              </a:p>
            </p:txBody>
          </p:sp>
        </p:grpSp>
        <p:sp>
          <p:nvSpPr>
            <p:cNvPr id="12" name="Tekstvak 2">
              <a:extLst>
                <a:ext uri="{FF2B5EF4-FFF2-40B4-BE49-F238E27FC236}">
                  <a16:creationId xmlns:a16="http://schemas.microsoft.com/office/drawing/2014/main" id="{C0D98977-05FB-48A4-85A6-20941ECB4F6F}"/>
                </a:ext>
              </a:extLst>
            </p:cNvPr>
            <p:cNvSpPr txBox="1">
              <a:spLocks noChangeArrowheads="1"/>
            </p:cNvSpPr>
            <p:nvPr/>
          </p:nvSpPr>
          <p:spPr bwMode="auto">
            <a:xfrm>
              <a:off x="4186266" y="4250082"/>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r>
                <a:rPr kumimoji="0" lang="en-GB" altLang="nl-BE" sz="80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rPr>
                <a:t>k</a:t>
              </a:r>
              <a:endParaRPr kumimoji="0" lang="en-GB" altLang="nl-BE" sz="1800" b="0" u="none" strike="noStrike" cap="none" normalizeH="0" baseline="0" dirty="0">
                <a:ln>
                  <a:noFill/>
                </a:ln>
                <a:solidFill>
                  <a:schemeClr val="tx1"/>
                </a:solidFill>
                <a:effectLst/>
                <a:latin typeface="Andika" panose="02000000000000000000" pitchFamily="2" charset="0"/>
                <a:ea typeface="Andika" panose="02000000000000000000" pitchFamily="2" charset="0"/>
                <a:cs typeface="Andika" panose="02000000000000000000" pitchFamily="2" charset="0"/>
              </a:endParaRPr>
            </a:p>
          </p:txBody>
        </p:sp>
      </p:grpSp>
      <p:pic>
        <p:nvPicPr>
          <p:cNvPr id="4" name="Afbeelding 3">
            <a:extLst>
              <a:ext uri="{FF2B5EF4-FFF2-40B4-BE49-F238E27FC236}">
                <a16:creationId xmlns:a16="http://schemas.microsoft.com/office/drawing/2014/main" id="{59B36E6B-9675-47E6-9210-ECEA4C0B20D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4000" contrast="16000"/>
                    </a14:imgEffect>
                  </a14:imgLayer>
                </a14:imgProps>
              </a:ext>
              <a:ext uri="{28A0092B-C50C-407E-A947-70E740481C1C}">
                <a14:useLocalDpi xmlns:a14="http://schemas.microsoft.com/office/drawing/2010/main" val="0"/>
              </a:ext>
            </a:extLst>
          </a:blip>
          <a:stretch>
            <a:fillRect/>
          </a:stretch>
        </p:blipFill>
        <p:spPr>
          <a:xfrm>
            <a:off x="732752" y="457200"/>
            <a:ext cx="5322224" cy="3546763"/>
          </a:xfrm>
          <a:prstGeom prst="rect">
            <a:avLst/>
          </a:prstGeom>
        </p:spPr>
      </p:pic>
    </p:spTree>
    <p:extLst>
      <p:ext uri="{BB962C8B-B14F-4D97-AF65-F5344CB8AC3E}">
        <p14:creationId xmlns:p14="http://schemas.microsoft.com/office/powerpoint/2010/main" val="2445238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fbeelding 33">
            <a:extLst>
              <a:ext uri="{FF2B5EF4-FFF2-40B4-BE49-F238E27FC236}">
                <a16:creationId xmlns:a16="http://schemas.microsoft.com/office/drawing/2014/main" id="{42630779-4281-413E-A93A-F540DF87EC2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1" y="2369857"/>
            <a:ext cx="1485207" cy="1059143"/>
          </a:xfrm>
          <a:prstGeom prst="rect">
            <a:avLst/>
          </a:prstGeom>
        </p:spPr>
      </p:pic>
      <p:cxnSp>
        <p:nvCxnSpPr>
          <p:cNvPr id="35" name="Rechte verbindingslijn 34">
            <a:extLst>
              <a:ext uri="{FF2B5EF4-FFF2-40B4-BE49-F238E27FC236}">
                <a16:creationId xmlns:a16="http://schemas.microsoft.com/office/drawing/2014/main" id="{848EF4B8-0E52-4128-8F78-537508EB7A5A}"/>
              </a:ext>
            </a:extLst>
          </p:cNvPr>
          <p:cNvCxnSpPr>
            <a:cxnSpLocks/>
          </p:cNvCxnSpPr>
          <p:nvPr/>
        </p:nvCxnSpPr>
        <p:spPr>
          <a:xfrm>
            <a:off x="2426936" y="0"/>
            <a:ext cx="0" cy="692727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3" name="Afbeelding 2">
            <a:extLst>
              <a:ext uri="{FF2B5EF4-FFF2-40B4-BE49-F238E27FC236}">
                <a16:creationId xmlns:a16="http://schemas.microsoft.com/office/drawing/2014/main" id="{44AC2E09-E5F0-45B0-985F-B05731EAD524}"/>
              </a:ext>
            </a:extLst>
          </p:cNvPr>
          <p:cNvPicPr>
            <a:picLocks noChangeAspect="1"/>
          </p:cNvPicPr>
          <p:nvPr/>
        </p:nvPicPr>
        <p:blipFill>
          <a:blip r:embed="rId4"/>
          <a:stretch>
            <a:fillRect/>
          </a:stretch>
        </p:blipFill>
        <p:spPr>
          <a:xfrm>
            <a:off x="2814484" y="501799"/>
            <a:ext cx="8715212" cy="5854401"/>
          </a:xfrm>
          <a:prstGeom prst="rect">
            <a:avLst/>
          </a:prstGeom>
        </p:spPr>
      </p:pic>
    </p:spTree>
    <p:extLst>
      <p:ext uri="{BB962C8B-B14F-4D97-AF65-F5344CB8AC3E}">
        <p14:creationId xmlns:p14="http://schemas.microsoft.com/office/powerpoint/2010/main" val="2013707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29D1DC2-76AF-4475-BEB5-CC79A3924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498" y="370055"/>
            <a:ext cx="10979004" cy="6117890"/>
          </a:xfrm>
          <a:prstGeom prst="rect">
            <a:avLst/>
          </a:prstGeom>
        </p:spPr>
      </p:pic>
      <p:grpSp>
        <p:nvGrpSpPr>
          <p:cNvPr id="4" name="Groep 3">
            <a:extLst>
              <a:ext uri="{FF2B5EF4-FFF2-40B4-BE49-F238E27FC236}">
                <a16:creationId xmlns:a16="http://schemas.microsoft.com/office/drawing/2014/main" id="{D98810C6-F8C1-4F75-83FB-47BF0E599948}"/>
              </a:ext>
            </a:extLst>
          </p:cNvPr>
          <p:cNvGrpSpPr/>
          <p:nvPr/>
        </p:nvGrpSpPr>
        <p:grpSpPr>
          <a:xfrm>
            <a:off x="3729312" y="2926187"/>
            <a:ext cx="4927092" cy="1108866"/>
            <a:chOff x="5075876" y="4261167"/>
            <a:chExt cx="6654877" cy="1497712"/>
          </a:xfrm>
        </p:grpSpPr>
        <p:grpSp>
          <p:nvGrpSpPr>
            <p:cNvPr id="5" name="Groep 4">
              <a:extLst>
                <a:ext uri="{FF2B5EF4-FFF2-40B4-BE49-F238E27FC236}">
                  <a16:creationId xmlns:a16="http://schemas.microsoft.com/office/drawing/2014/main" id="{2242E129-8BE7-4D3F-B0A1-EEE98EB84E9B}"/>
                </a:ext>
              </a:extLst>
            </p:cNvPr>
            <p:cNvGrpSpPr/>
            <p:nvPr/>
          </p:nvGrpSpPr>
          <p:grpSpPr>
            <a:xfrm>
              <a:off x="6779238" y="4261167"/>
              <a:ext cx="4951515" cy="1497712"/>
              <a:chOff x="5648945" y="4065810"/>
              <a:chExt cx="5342830" cy="1616075"/>
            </a:xfrm>
          </p:grpSpPr>
          <p:grpSp>
            <p:nvGrpSpPr>
              <p:cNvPr id="7" name="Groep 6">
                <a:extLst>
                  <a:ext uri="{FF2B5EF4-FFF2-40B4-BE49-F238E27FC236}">
                    <a16:creationId xmlns:a16="http://schemas.microsoft.com/office/drawing/2014/main" id="{39C72EF9-5E6D-4FC3-B1D6-25203C05191C}"/>
                  </a:ext>
                </a:extLst>
              </p:cNvPr>
              <p:cNvGrpSpPr/>
              <p:nvPr/>
            </p:nvGrpSpPr>
            <p:grpSpPr>
              <a:xfrm>
                <a:off x="7486923" y="4065810"/>
                <a:ext cx="3504852" cy="1616075"/>
                <a:chOff x="7360598" y="3518949"/>
                <a:chExt cx="3504852" cy="1616075"/>
              </a:xfrm>
            </p:grpSpPr>
            <p:sp>
              <p:nvSpPr>
                <p:cNvPr id="9" name="Tekstvak 2">
                  <a:extLst>
                    <a:ext uri="{FF2B5EF4-FFF2-40B4-BE49-F238E27FC236}">
                      <a16:creationId xmlns:a16="http://schemas.microsoft.com/office/drawing/2014/main" id="{D7E7F218-05DD-4F95-8592-372774603799}"/>
                    </a:ext>
                  </a:extLst>
                </p:cNvPr>
                <p:cNvSpPr txBox="1">
                  <a:spLocks noChangeArrowheads="1"/>
                </p:cNvSpPr>
                <p:nvPr/>
              </p:nvSpPr>
              <p:spPr bwMode="auto">
                <a:xfrm>
                  <a:off x="7360598" y="3518949"/>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endParaRPr kumimoji="0" lang="en-GB" altLang="nl-BE" sz="1800" b="0" u="none" strike="noStrike" cap="none" normalizeH="0" baseline="0" dirty="0">
                    <a:ln>
                      <a:noFill/>
                    </a:ln>
                    <a:solidFill>
                      <a:schemeClr val="tx1"/>
                    </a:solidFill>
                    <a:effectLst/>
                    <a:latin typeface="Fira Sans" panose="020B0503050000020004" pitchFamily="34" charset="0"/>
                    <a:ea typeface="Fira Sans" panose="020B0503050000020004" pitchFamily="34" charset="0"/>
                  </a:endParaRPr>
                </a:p>
              </p:txBody>
            </p:sp>
            <p:sp>
              <p:nvSpPr>
                <p:cNvPr id="10" name="Text Box 1">
                  <a:extLst>
                    <a:ext uri="{FF2B5EF4-FFF2-40B4-BE49-F238E27FC236}">
                      <a16:creationId xmlns:a16="http://schemas.microsoft.com/office/drawing/2014/main" id="{2092554F-F97A-4B68-B2A4-F147A98DEB22}"/>
                    </a:ext>
                  </a:extLst>
                </p:cNvPr>
                <p:cNvSpPr txBox="1">
                  <a:spLocks noChangeArrowheads="1"/>
                </p:cNvSpPr>
                <p:nvPr/>
              </p:nvSpPr>
              <p:spPr bwMode="auto">
                <a:xfrm>
                  <a:off x="9198575" y="3518949"/>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endParaRPr kumimoji="0" lang="nl-BE" altLang="nl-BE" sz="1800" b="0" u="none" strike="noStrike" cap="none" normalizeH="0" baseline="0" dirty="0">
                    <a:ln>
                      <a:noFill/>
                    </a:ln>
                    <a:solidFill>
                      <a:schemeClr val="tx1"/>
                    </a:solidFill>
                    <a:effectLst/>
                    <a:latin typeface="Fira Sans" panose="020B0503050000020004" pitchFamily="34" charset="0"/>
                    <a:ea typeface="Fira Sans" panose="020B0503050000020004" pitchFamily="34" charset="0"/>
                  </a:endParaRPr>
                </a:p>
              </p:txBody>
            </p:sp>
          </p:grpSp>
          <p:sp>
            <p:nvSpPr>
              <p:cNvPr id="8" name="Tekstvak 2">
                <a:extLst>
                  <a:ext uri="{FF2B5EF4-FFF2-40B4-BE49-F238E27FC236}">
                    <a16:creationId xmlns:a16="http://schemas.microsoft.com/office/drawing/2014/main" id="{B0F8C09A-DA1D-4C4C-9C34-EE9E42AAA53E}"/>
                  </a:ext>
                </a:extLst>
              </p:cNvPr>
              <p:cNvSpPr txBox="1">
                <a:spLocks noChangeArrowheads="1"/>
              </p:cNvSpPr>
              <p:nvPr/>
            </p:nvSpPr>
            <p:spPr bwMode="auto">
              <a:xfrm>
                <a:off x="5648945" y="4065810"/>
                <a:ext cx="1666875" cy="1616075"/>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endParaRPr kumimoji="0" lang="en-GB" altLang="nl-BE" sz="1800" b="0" u="none" strike="noStrike" cap="none" normalizeH="0" baseline="0" dirty="0">
                  <a:ln>
                    <a:noFill/>
                  </a:ln>
                  <a:solidFill>
                    <a:schemeClr val="tx1"/>
                  </a:solidFill>
                  <a:effectLst/>
                  <a:latin typeface="Fira Sans" panose="020B0503050000020004" pitchFamily="34" charset="0"/>
                  <a:ea typeface="Fira Sans" panose="020B0503050000020004" pitchFamily="34" charset="0"/>
                </a:endParaRPr>
              </a:p>
            </p:txBody>
          </p:sp>
        </p:grpSp>
        <p:sp>
          <p:nvSpPr>
            <p:cNvPr id="6" name="Tekstvak 2">
              <a:extLst>
                <a:ext uri="{FF2B5EF4-FFF2-40B4-BE49-F238E27FC236}">
                  <a16:creationId xmlns:a16="http://schemas.microsoft.com/office/drawing/2014/main" id="{D50B143E-8AC3-4E03-A19A-CED4BA0C6FDF}"/>
                </a:ext>
              </a:extLst>
            </p:cNvPr>
            <p:cNvSpPr txBox="1">
              <a:spLocks noChangeArrowheads="1"/>
            </p:cNvSpPr>
            <p:nvPr/>
          </p:nvSpPr>
          <p:spPr bwMode="auto">
            <a:xfrm>
              <a:off x="5075876" y="4261167"/>
              <a:ext cx="1544791" cy="1497712"/>
            </a:xfrm>
            <a:prstGeom prst="rect">
              <a:avLst/>
            </a:prstGeom>
            <a:solidFill>
              <a:srgbClr val="FFFFFF"/>
            </a:solidFill>
            <a:ln w="9525">
              <a:solidFill>
                <a:srgbClr val="000000"/>
              </a:solidFill>
              <a:miter lim="800000"/>
              <a:headEnd/>
              <a:tailEnd/>
            </a:ln>
            <a:effectLst>
              <a:prstShdw prst="shdw13" dist="53882" dir="13500000">
                <a:srgbClr val="808080">
                  <a:alpha val="50000"/>
                </a:srgbClr>
              </a:prstShdw>
            </a:effec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ts val="11000"/>
                </a:lnSpc>
                <a:spcBef>
                  <a:spcPts val="600"/>
                </a:spcBef>
                <a:spcAft>
                  <a:spcPct val="0"/>
                </a:spcAft>
                <a:buClrTx/>
                <a:buSzTx/>
                <a:buFontTx/>
                <a:buNone/>
                <a:tabLst/>
              </a:pPr>
              <a:endParaRPr kumimoji="0" lang="en-GB" altLang="nl-BE" sz="1800" b="0" u="none" strike="noStrike" cap="none" normalizeH="0" baseline="0" dirty="0">
                <a:ln>
                  <a:noFill/>
                </a:ln>
                <a:solidFill>
                  <a:schemeClr val="tx1"/>
                </a:solidFill>
                <a:effectLst/>
                <a:latin typeface="Fira Sans" panose="020B0503050000020004" pitchFamily="34" charset="0"/>
                <a:ea typeface="Fira Sans" panose="020B0503050000020004" pitchFamily="34" charset="0"/>
              </a:endParaRPr>
            </a:p>
          </p:txBody>
        </p:sp>
      </p:grpSp>
    </p:spTree>
    <p:extLst>
      <p:ext uri="{BB962C8B-B14F-4D97-AF65-F5344CB8AC3E}">
        <p14:creationId xmlns:p14="http://schemas.microsoft.com/office/powerpoint/2010/main" val="248313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F18BA86-4025-4BAE-811A-DD65E3C96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03" y="1427156"/>
            <a:ext cx="10784709" cy="4003688"/>
          </a:xfrm>
          <a:prstGeom prst="rect">
            <a:avLst/>
          </a:prstGeom>
        </p:spPr>
      </p:pic>
    </p:spTree>
    <p:extLst>
      <p:ext uri="{BB962C8B-B14F-4D97-AF65-F5344CB8AC3E}">
        <p14:creationId xmlns:p14="http://schemas.microsoft.com/office/powerpoint/2010/main" val="932365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99FAE611-FADA-4347-BC7E-5B8D7AA8CA7D}"/>
              </a:ext>
            </a:extLst>
          </p:cNvPr>
          <p:cNvGrpSpPr/>
          <p:nvPr/>
        </p:nvGrpSpPr>
        <p:grpSpPr>
          <a:xfrm>
            <a:off x="1160975" y="1159815"/>
            <a:ext cx="9870049" cy="4538369"/>
            <a:chOff x="967600" y="1159815"/>
            <a:chExt cx="9870049" cy="4538369"/>
          </a:xfrm>
        </p:grpSpPr>
        <p:pic>
          <p:nvPicPr>
            <p:cNvPr id="3" name="Afbeelding 2">
              <a:extLst>
                <a:ext uri="{FF2B5EF4-FFF2-40B4-BE49-F238E27FC236}">
                  <a16:creationId xmlns:a16="http://schemas.microsoft.com/office/drawing/2014/main" id="{A758E8F2-333A-43EA-AEB9-0A95455F9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600" y="1159815"/>
              <a:ext cx="3537898" cy="4538369"/>
            </a:xfrm>
            <a:prstGeom prst="rect">
              <a:avLst/>
            </a:prstGeom>
          </p:spPr>
        </p:pic>
        <p:pic>
          <p:nvPicPr>
            <p:cNvPr id="5" name="Afbeelding 4">
              <a:extLst>
                <a:ext uri="{FF2B5EF4-FFF2-40B4-BE49-F238E27FC236}">
                  <a16:creationId xmlns:a16="http://schemas.microsoft.com/office/drawing/2014/main" id="{695641DE-E893-46D2-9D09-BC0D01052889}"/>
                </a:ext>
              </a:extLst>
            </p:cNvPr>
            <p:cNvPicPr>
              <a:picLocks noChangeAspect="1"/>
            </p:cNvPicPr>
            <p:nvPr/>
          </p:nvPicPr>
          <p:blipFill rotWithShape="1">
            <a:blip r:embed="rId3">
              <a:extLst>
                <a:ext uri="{28A0092B-C50C-407E-A947-70E740481C1C}">
                  <a14:useLocalDpi xmlns:a14="http://schemas.microsoft.com/office/drawing/2010/main" val="0"/>
                </a:ext>
              </a:extLst>
            </a:blip>
            <a:srcRect l="2122" t="14148"/>
            <a:stretch/>
          </p:blipFill>
          <p:spPr>
            <a:xfrm>
              <a:off x="5758538" y="1839279"/>
              <a:ext cx="5079111" cy="3179440"/>
            </a:xfrm>
            <a:prstGeom prst="rect">
              <a:avLst/>
            </a:prstGeom>
          </p:spPr>
        </p:pic>
      </p:grpSp>
    </p:spTree>
    <p:extLst>
      <p:ext uri="{BB962C8B-B14F-4D97-AF65-F5344CB8AC3E}">
        <p14:creationId xmlns:p14="http://schemas.microsoft.com/office/powerpoint/2010/main" val="3396140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46AD4C-764D-4854-868C-7DD8A083F09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206752" y="661416"/>
            <a:ext cx="7778496" cy="5535168"/>
          </a:xfrm>
          <a:prstGeom prst="rect">
            <a:avLst/>
          </a:prstGeom>
        </p:spPr>
      </p:pic>
    </p:spTree>
    <p:extLst>
      <p:ext uri="{BB962C8B-B14F-4D97-AF65-F5344CB8AC3E}">
        <p14:creationId xmlns:p14="http://schemas.microsoft.com/office/powerpoint/2010/main" val="3798593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0A6BB2E5-922D-47D2-BFC7-7AD30535D164}"/>
              </a:ext>
            </a:extLst>
          </p:cNvPr>
          <p:cNvCxnSpPr>
            <a:cxnSpLocks/>
          </p:cNvCxnSpPr>
          <p:nvPr/>
        </p:nvCxnSpPr>
        <p:spPr>
          <a:xfrm>
            <a:off x="2764983" y="-95600"/>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6" name="Afbeelding 5">
            <a:extLst>
              <a:ext uri="{FF2B5EF4-FFF2-40B4-BE49-F238E27FC236}">
                <a16:creationId xmlns:a16="http://schemas.microsoft.com/office/drawing/2014/main" id="{EF1F795C-6B3C-4686-99C1-A066E77AF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03" y="1352548"/>
            <a:ext cx="1476375" cy="2076450"/>
          </a:xfrm>
          <a:prstGeom prst="rect">
            <a:avLst/>
          </a:prstGeom>
        </p:spPr>
      </p:pic>
      <p:pic>
        <p:nvPicPr>
          <p:cNvPr id="2" name="Afbeelding 1">
            <a:extLst>
              <a:ext uri="{FF2B5EF4-FFF2-40B4-BE49-F238E27FC236}">
                <a16:creationId xmlns:a16="http://schemas.microsoft.com/office/drawing/2014/main" id="{AFF61B94-6C80-432A-A406-66924AFEF894}"/>
              </a:ext>
            </a:extLst>
          </p:cNvPr>
          <p:cNvPicPr>
            <a:picLocks noChangeAspect="1"/>
          </p:cNvPicPr>
          <p:nvPr/>
        </p:nvPicPr>
        <p:blipFill>
          <a:blip r:embed="rId3"/>
          <a:stretch>
            <a:fillRect/>
          </a:stretch>
        </p:blipFill>
        <p:spPr>
          <a:xfrm>
            <a:off x="3254731" y="740156"/>
            <a:ext cx="7934200" cy="5377683"/>
          </a:xfrm>
          <a:prstGeom prst="rect">
            <a:avLst/>
          </a:prstGeom>
        </p:spPr>
      </p:pic>
    </p:spTree>
    <p:extLst>
      <p:ext uri="{BB962C8B-B14F-4D97-AF65-F5344CB8AC3E}">
        <p14:creationId xmlns:p14="http://schemas.microsoft.com/office/powerpoint/2010/main" val="91033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5C8F1A81-8CC0-4A42-8283-1A2B0152EC5D}"/>
              </a:ext>
            </a:extLst>
          </p:cNvPr>
          <p:cNvGrpSpPr/>
          <p:nvPr/>
        </p:nvGrpSpPr>
        <p:grpSpPr>
          <a:xfrm>
            <a:off x="658624" y="2335872"/>
            <a:ext cx="2328416" cy="1270047"/>
            <a:chOff x="690995" y="2179233"/>
            <a:chExt cx="1804987" cy="984539"/>
          </a:xfrm>
        </p:grpSpPr>
        <p:pic>
          <p:nvPicPr>
            <p:cNvPr id="3" name="Afbeelding 2">
              <a:extLst>
                <a:ext uri="{FF2B5EF4-FFF2-40B4-BE49-F238E27FC236}">
                  <a16:creationId xmlns:a16="http://schemas.microsoft.com/office/drawing/2014/main" id="{AB18A1F5-60A5-4209-ABDE-E0AFD1472FEF}"/>
                </a:ext>
              </a:extLst>
            </p:cNvPr>
            <p:cNvPicPr/>
            <p:nvPr/>
          </p:nvPicPr>
          <p:blipFill rotWithShape="1">
            <a:blip r:embed="rId2" cstate="print">
              <a:extLst>
                <a:ext uri="{28A0092B-C50C-407E-A947-70E740481C1C}">
                  <a14:useLocalDpi xmlns:a14="http://schemas.microsoft.com/office/drawing/2010/main" val="0"/>
                </a:ext>
              </a:extLst>
            </a:blip>
            <a:srcRect t="4433" b="4225"/>
            <a:stretch/>
          </p:blipFill>
          <p:spPr bwMode="auto">
            <a:xfrm>
              <a:off x="690995" y="2179233"/>
              <a:ext cx="719455" cy="984539"/>
            </a:xfrm>
            <a:prstGeom prst="rect">
              <a:avLst/>
            </a:prstGeom>
            <a:noFill/>
            <a:ln>
              <a:noFill/>
            </a:ln>
            <a:extLst>
              <a:ext uri="{53640926-AAD7-44D8-BBD7-CCE9431645EC}">
                <a14:shadowObscured xmlns:a14="http://schemas.microsoft.com/office/drawing/2010/main"/>
              </a:ext>
            </a:extLst>
          </p:spPr>
        </p:pic>
        <p:pic>
          <p:nvPicPr>
            <p:cNvPr id="4" name="Afbeelding 3">
              <a:extLst>
                <a:ext uri="{FF2B5EF4-FFF2-40B4-BE49-F238E27FC236}">
                  <a16:creationId xmlns:a16="http://schemas.microsoft.com/office/drawing/2014/main" id="{3AF1BE93-DEA2-4132-BAD3-527F9880C619}"/>
                </a:ext>
              </a:extLst>
            </p:cNvPr>
            <p:cNvPicPr/>
            <p:nvPr/>
          </p:nvPicPr>
          <p:blipFill rotWithShape="1">
            <a:blip r:embed="rId3" cstate="print">
              <a:extLst>
                <a:ext uri="{28A0092B-C50C-407E-A947-70E740481C1C}">
                  <a14:useLocalDpi xmlns:a14="http://schemas.microsoft.com/office/drawing/2010/main" val="0"/>
                </a:ext>
              </a:extLst>
            </a:blip>
            <a:srcRect b="27908"/>
            <a:stretch/>
          </p:blipFill>
          <p:spPr bwMode="auto">
            <a:xfrm>
              <a:off x="1513002" y="2312583"/>
              <a:ext cx="982980" cy="725805"/>
            </a:xfrm>
            <a:prstGeom prst="rect">
              <a:avLst/>
            </a:prstGeom>
            <a:ln>
              <a:noFill/>
            </a:ln>
            <a:extLst>
              <a:ext uri="{53640926-AAD7-44D8-BBD7-CCE9431645EC}">
                <a14:shadowObscured xmlns:a14="http://schemas.microsoft.com/office/drawing/2010/main"/>
              </a:ext>
            </a:extLst>
          </p:spPr>
        </p:pic>
      </p:grpSp>
      <p:cxnSp>
        <p:nvCxnSpPr>
          <p:cNvPr id="6" name="Rechte verbindingslijn 5">
            <a:extLst>
              <a:ext uri="{FF2B5EF4-FFF2-40B4-BE49-F238E27FC236}">
                <a16:creationId xmlns:a16="http://schemas.microsoft.com/office/drawing/2014/main" id="{02BD9B10-F7CF-4CCF-8127-8E6B5C66B7DF}"/>
              </a:ext>
            </a:extLst>
          </p:cNvPr>
          <p:cNvCxnSpPr>
            <a:cxnSpLocks/>
          </p:cNvCxnSpPr>
          <p:nvPr/>
        </p:nvCxnSpPr>
        <p:spPr>
          <a:xfrm>
            <a:off x="3357959" y="-62346"/>
            <a:ext cx="0" cy="6982691"/>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2" name="Afbeelding 1">
            <a:extLst>
              <a:ext uri="{FF2B5EF4-FFF2-40B4-BE49-F238E27FC236}">
                <a16:creationId xmlns:a16="http://schemas.microsoft.com/office/drawing/2014/main" id="{FA315886-EE30-4F4A-89D9-F083062B99E8}"/>
              </a:ext>
            </a:extLst>
          </p:cNvPr>
          <p:cNvPicPr>
            <a:picLocks noChangeAspect="1"/>
          </p:cNvPicPr>
          <p:nvPr/>
        </p:nvPicPr>
        <p:blipFill>
          <a:blip r:embed="rId4"/>
          <a:stretch>
            <a:fillRect/>
          </a:stretch>
        </p:blipFill>
        <p:spPr>
          <a:xfrm>
            <a:off x="3728880" y="384684"/>
            <a:ext cx="5340322" cy="2535854"/>
          </a:xfrm>
          <a:prstGeom prst="rect">
            <a:avLst/>
          </a:prstGeom>
        </p:spPr>
      </p:pic>
      <p:pic>
        <p:nvPicPr>
          <p:cNvPr id="7" name="Afbeelding 6">
            <a:extLst>
              <a:ext uri="{FF2B5EF4-FFF2-40B4-BE49-F238E27FC236}">
                <a16:creationId xmlns:a16="http://schemas.microsoft.com/office/drawing/2014/main" id="{1FCC0E29-0FCE-48A5-B710-5D92B8DA3F7F}"/>
              </a:ext>
            </a:extLst>
          </p:cNvPr>
          <p:cNvPicPr>
            <a:picLocks noChangeAspect="1"/>
          </p:cNvPicPr>
          <p:nvPr/>
        </p:nvPicPr>
        <p:blipFill>
          <a:blip r:embed="rId5"/>
          <a:stretch>
            <a:fillRect/>
          </a:stretch>
        </p:blipFill>
        <p:spPr>
          <a:xfrm>
            <a:off x="3728879" y="3152067"/>
            <a:ext cx="6948925" cy="3442696"/>
          </a:xfrm>
          <a:prstGeom prst="rect">
            <a:avLst/>
          </a:prstGeom>
        </p:spPr>
      </p:pic>
    </p:spTree>
    <p:extLst>
      <p:ext uri="{BB962C8B-B14F-4D97-AF65-F5344CB8AC3E}">
        <p14:creationId xmlns:p14="http://schemas.microsoft.com/office/powerpoint/2010/main" val="1768671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EA0A31F-29CF-4AA5-8D31-34356F230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509" y="883365"/>
            <a:ext cx="10414982" cy="5091269"/>
          </a:xfrm>
          <a:prstGeom prst="rect">
            <a:avLst/>
          </a:prstGeom>
        </p:spPr>
      </p:pic>
    </p:spTree>
    <p:extLst>
      <p:ext uri="{BB962C8B-B14F-4D97-AF65-F5344CB8AC3E}">
        <p14:creationId xmlns:p14="http://schemas.microsoft.com/office/powerpoint/2010/main" val="2276293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A86356B0-41E7-4F76-B3FF-A10247A76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384" y="566928"/>
            <a:ext cx="9857232" cy="5724144"/>
          </a:xfrm>
          <a:prstGeom prst="rect">
            <a:avLst/>
          </a:prstGeom>
        </p:spPr>
      </p:pic>
    </p:spTree>
    <p:extLst>
      <p:ext uri="{BB962C8B-B14F-4D97-AF65-F5344CB8AC3E}">
        <p14:creationId xmlns:p14="http://schemas.microsoft.com/office/powerpoint/2010/main" val="2682570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64C4F5C-242D-4510-BB9A-C53E926940EC}"/>
              </a:ext>
            </a:extLst>
          </p:cNvPr>
          <p:cNvCxnSpPr>
            <a:cxnSpLocks/>
          </p:cNvCxnSpPr>
          <p:nvPr/>
        </p:nvCxnSpPr>
        <p:spPr>
          <a:xfrm>
            <a:off x="2692940" y="-95598"/>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9" name="Rechthoek 8">
            <a:extLst>
              <a:ext uri="{FF2B5EF4-FFF2-40B4-BE49-F238E27FC236}">
                <a16:creationId xmlns:a16="http://schemas.microsoft.com/office/drawing/2014/main" id="{7153FE3E-09A8-4C1D-BDF9-995691334A07}"/>
              </a:ext>
            </a:extLst>
          </p:cNvPr>
          <p:cNvSpPr/>
          <p:nvPr/>
        </p:nvSpPr>
        <p:spPr>
          <a:xfrm>
            <a:off x="3006936" y="601287"/>
            <a:ext cx="8374113" cy="504305"/>
          </a:xfrm>
          <a:prstGeom prst="rect">
            <a:avLst/>
          </a:prstGeom>
        </p:spPr>
        <p:txBody>
          <a:bodyPr wrap="square">
            <a:spAutoFit/>
          </a:bodyPr>
          <a:lstStyle/>
          <a:p>
            <a:pPr>
              <a:lnSpc>
                <a:spcPct val="150000"/>
              </a:lnSpc>
              <a:spcAft>
                <a:spcPts val="0"/>
              </a:spcAft>
            </a:pPr>
            <a:r>
              <a:rPr lang="nl-BE" sz="2000" dirty="0">
                <a:latin typeface="Arial" panose="020B0604020202020204" pitchFamily="34" charset="0"/>
                <a:ea typeface="Times New Roman" panose="02020603050405020304" pitchFamily="18" charset="0"/>
              </a:rPr>
              <a:t>Je hoort 1 klank-stuk. Luister en schrijf in de juiste kolom</a:t>
            </a:r>
            <a:endParaRPr lang="nl-BE" sz="2000" dirty="0"/>
          </a:p>
        </p:txBody>
      </p:sp>
      <p:pic>
        <p:nvPicPr>
          <p:cNvPr id="10" name="Afbeelding 9">
            <a:extLst>
              <a:ext uri="{FF2B5EF4-FFF2-40B4-BE49-F238E27FC236}">
                <a16:creationId xmlns:a16="http://schemas.microsoft.com/office/drawing/2014/main" id="{6D9846F9-6079-4D12-992F-9C2313465F5D}"/>
              </a:ext>
            </a:extLst>
          </p:cNvPr>
          <p:cNvPicPr>
            <a:picLocks noChangeAspect="1"/>
          </p:cNvPicPr>
          <p:nvPr/>
        </p:nvPicPr>
        <p:blipFill>
          <a:blip r:embed="rId2"/>
          <a:stretch>
            <a:fillRect/>
          </a:stretch>
        </p:blipFill>
        <p:spPr>
          <a:xfrm>
            <a:off x="3006936" y="1498399"/>
            <a:ext cx="8708259" cy="4758314"/>
          </a:xfrm>
          <a:prstGeom prst="rect">
            <a:avLst/>
          </a:prstGeom>
        </p:spPr>
      </p:pic>
      <p:pic>
        <p:nvPicPr>
          <p:cNvPr id="14" name="Afbeelding 13">
            <a:extLst>
              <a:ext uri="{FF2B5EF4-FFF2-40B4-BE49-F238E27FC236}">
                <a16:creationId xmlns:a16="http://schemas.microsoft.com/office/drawing/2014/main" id="{9BC1FB10-1530-4ADB-BBF9-751A20ADE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7" y="2367481"/>
            <a:ext cx="1778177" cy="1061518"/>
          </a:xfrm>
          <a:prstGeom prst="rect">
            <a:avLst/>
          </a:prstGeom>
        </p:spPr>
      </p:pic>
    </p:spTree>
    <p:extLst>
      <p:ext uri="{BB962C8B-B14F-4D97-AF65-F5344CB8AC3E}">
        <p14:creationId xmlns:p14="http://schemas.microsoft.com/office/powerpoint/2010/main" val="316957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E45A201-B37D-4092-A2B7-20872B52785D}"/>
              </a:ext>
            </a:extLst>
          </p:cNvPr>
          <p:cNvPicPr>
            <a:picLocks noChangeAspect="1"/>
          </p:cNvPicPr>
          <p:nvPr/>
        </p:nvPicPr>
        <p:blipFill rotWithShape="1">
          <a:blip r:embed="rId2">
            <a:extLst>
              <a:ext uri="{28A0092B-C50C-407E-A947-70E740481C1C}">
                <a14:useLocalDpi xmlns:a14="http://schemas.microsoft.com/office/drawing/2010/main" val="0"/>
              </a:ext>
            </a:extLst>
          </a:blip>
          <a:srcRect l="837"/>
          <a:stretch/>
        </p:blipFill>
        <p:spPr>
          <a:xfrm>
            <a:off x="339308" y="359525"/>
            <a:ext cx="11513383" cy="6138949"/>
          </a:xfrm>
          <a:prstGeom prst="rect">
            <a:avLst/>
          </a:prstGeom>
        </p:spPr>
      </p:pic>
      <p:sp>
        <p:nvSpPr>
          <p:cNvPr id="4" name="Rechthoek 3">
            <a:extLst>
              <a:ext uri="{FF2B5EF4-FFF2-40B4-BE49-F238E27FC236}">
                <a16:creationId xmlns:a16="http://schemas.microsoft.com/office/drawing/2014/main" id="{55E551B6-229C-4DBD-83A8-90C19F883ACA}"/>
              </a:ext>
            </a:extLst>
          </p:cNvPr>
          <p:cNvSpPr/>
          <p:nvPr/>
        </p:nvSpPr>
        <p:spPr>
          <a:xfrm>
            <a:off x="4083915" y="2445067"/>
            <a:ext cx="3184451" cy="1569660"/>
          </a:xfrm>
          <a:prstGeom prst="rect">
            <a:avLst/>
          </a:prstGeom>
        </p:spPr>
        <p:txBody>
          <a:bodyPr wrap="square">
            <a:spAutoFit/>
          </a:bodyPr>
          <a:lstStyle/>
          <a:p>
            <a:pPr algn="ctr"/>
            <a:r>
              <a:rPr lang="nl-BE" sz="9600" dirty="0">
                <a:latin typeface="Arial" panose="020B0604020202020204" pitchFamily="34" charset="0"/>
                <a:ea typeface="Fira Sans" panose="020B0503050000020004" pitchFamily="34" charset="0"/>
                <a:cs typeface="Arial" panose="020B0604020202020204" pitchFamily="34" charset="0"/>
              </a:rPr>
              <a:t>kleur</a:t>
            </a:r>
            <a:endParaRPr lang="nl-BE" dirty="0">
              <a:latin typeface="Arial" panose="020B0604020202020204" pitchFamily="34" charset="0"/>
              <a:ea typeface="Fira Sans" panose="020B0503050000020004" pitchFamily="34" charset="0"/>
              <a:cs typeface="Arial" panose="020B0604020202020204" pitchFamily="34" charset="0"/>
            </a:endParaRPr>
          </a:p>
        </p:txBody>
      </p:sp>
    </p:spTree>
    <p:extLst>
      <p:ext uri="{BB962C8B-B14F-4D97-AF65-F5344CB8AC3E}">
        <p14:creationId xmlns:p14="http://schemas.microsoft.com/office/powerpoint/2010/main" val="213302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64C4F5C-242D-4510-BB9A-C53E926940EC}"/>
              </a:ext>
            </a:extLst>
          </p:cNvPr>
          <p:cNvCxnSpPr>
            <a:cxnSpLocks/>
          </p:cNvCxnSpPr>
          <p:nvPr/>
        </p:nvCxnSpPr>
        <p:spPr>
          <a:xfrm>
            <a:off x="2692940" y="-95598"/>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9" name="Rechthoek 8">
            <a:extLst>
              <a:ext uri="{FF2B5EF4-FFF2-40B4-BE49-F238E27FC236}">
                <a16:creationId xmlns:a16="http://schemas.microsoft.com/office/drawing/2014/main" id="{7153FE3E-09A8-4C1D-BDF9-995691334A07}"/>
              </a:ext>
            </a:extLst>
          </p:cNvPr>
          <p:cNvSpPr/>
          <p:nvPr/>
        </p:nvSpPr>
        <p:spPr>
          <a:xfrm>
            <a:off x="3006936" y="601287"/>
            <a:ext cx="8374113" cy="504305"/>
          </a:xfrm>
          <a:prstGeom prst="rect">
            <a:avLst/>
          </a:prstGeom>
        </p:spPr>
        <p:txBody>
          <a:bodyPr wrap="square">
            <a:spAutoFit/>
          </a:bodyPr>
          <a:lstStyle/>
          <a:p>
            <a:pPr>
              <a:lnSpc>
                <a:spcPct val="150000"/>
              </a:lnSpc>
              <a:spcAft>
                <a:spcPts val="0"/>
              </a:spcAft>
            </a:pPr>
            <a:r>
              <a:rPr lang="nl-BE" sz="2000" dirty="0">
                <a:latin typeface="Arial" panose="020B0604020202020204" pitchFamily="34" charset="0"/>
                <a:ea typeface="Times New Roman" panose="02020603050405020304" pitchFamily="18" charset="0"/>
              </a:rPr>
              <a:t>Je hoort 1 klank-stuk. Luister en schrijf in de juiste kolom</a:t>
            </a:r>
            <a:endParaRPr lang="nl-BE" sz="2000" dirty="0"/>
          </a:p>
        </p:txBody>
      </p:sp>
      <p:pic>
        <p:nvPicPr>
          <p:cNvPr id="14" name="Afbeelding 13">
            <a:extLst>
              <a:ext uri="{FF2B5EF4-FFF2-40B4-BE49-F238E27FC236}">
                <a16:creationId xmlns:a16="http://schemas.microsoft.com/office/drawing/2014/main" id="{9BC1FB10-1530-4ADB-BBF9-751A20ADE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67" y="2367481"/>
            <a:ext cx="1778177" cy="1061518"/>
          </a:xfrm>
          <a:prstGeom prst="rect">
            <a:avLst/>
          </a:prstGeom>
        </p:spPr>
      </p:pic>
      <p:pic>
        <p:nvPicPr>
          <p:cNvPr id="6" name="Afbeelding 5">
            <a:extLst>
              <a:ext uri="{FF2B5EF4-FFF2-40B4-BE49-F238E27FC236}">
                <a16:creationId xmlns:a16="http://schemas.microsoft.com/office/drawing/2014/main" id="{0642A590-9C7C-4B37-BAD9-A3EF38E01246}"/>
              </a:ext>
            </a:extLst>
          </p:cNvPr>
          <p:cNvPicPr>
            <a:picLocks noChangeAspect="1"/>
          </p:cNvPicPr>
          <p:nvPr/>
        </p:nvPicPr>
        <p:blipFill>
          <a:blip r:embed="rId3"/>
          <a:stretch>
            <a:fillRect/>
          </a:stretch>
        </p:blipFill>
        <p:spPr>
          <a:xfrm>
            <a:off x="3062356" y="1549299"/>
            <a:ext cx="8713008" cy="4645430"/>
          </a:xfrm>
          <a:prstGeom prst="rect">
            <a:avLst/>
          </a:prstGeom>
        </p:spPr>
      </p:pic>
    </p:spTree>
    <p:extLst>
      <p:ext uri="{BB962C8B-B14F-4D97-AF65-F5344CB8AC3E}">
        <p14:creationId xmlns:p14="http://schemas.microsoft.com/office/powerpoint/2010/main" val="234960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64C4F5C-242D-4510-BB9A-C53E926940EC}"/>
              </a:ext>
            </a:extLst>
          </p:cNvPr>
          <p:cNvCxnSpPr>
            <a:cxnSpLocks/>
          </p:cNvCxnSpPr>
          <p:nvPr/>
        </p:nvCxnSpPr>
        <p:spPr>
          <a:xfrm>
            <a:off x="3075325" y="-95597"/>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Afbeelding 7">
            <a:extLst>
              <a:ext uri="{FF2B5EF4-FFF2-40B4-BE49-F238E27FC236}">
                <a16:creationId xmlns:a16="http://schemas.microsoft.com/office/drawing/2014/main" id="{425E3A74-5836-425F-8838-A648603F0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72" y="2044931"/>
            <a:ext cx="2382364" cy="1384068"/>
          </a:xfrm>
          <a:prstGeom prst="rect">
            <a:avLst/>
          </a:prstGeom>
        </p:spPr>
      </p:pic>
      <p:sp>
        <p:nvSpPr>
          <p:cNvPr id="4" name="Rechthoek 3">
            <a:extLst>
              <a:ext uri="{FF2B5EF4-FFF2-40B4-BE49-F238E27FC236}">
                <a16:creationId xmlns:a16="http://schemas.microsoft.com/office/drawing/2014/main" id="{6137688B-B0C0-47C7-A6F2-36D16C7FAA24}"/>
              </a:ext>
            </a:extLst>
          </p:cNvPr>
          <p:cNvSpPr/>
          <p:nvPr/>
        </p:nvSpPr>
        <p:spPr>
          <a:xfrm>
            <a:off x="3357915" y="756105"/>
            <a:ext cx="7714211" cy="830997"/>
          </a:xfrm>
          <a:prstGeom prst="rect">
            <a:avLst/>
          </a:prstGeom>
        </p:spPr>
        <p:txBody>
          <a:bodyPr wrap="square">
            <a:spAutoFit/>
          </a:bodyPr>
          <a:lstStyle/>
          <a:p>
            <a:pPr>
              <a:spcBef>
                <a:spcPts val="1500"/>
              </a:spcBef>
              <a:spcAft>
                <a:spcPts val="0"/>
              </a:spcAft>
            </a:pPr>
            <a:r>
              <a:rPr lang="nl-BE" sz="2400" dirty="0">
                <a:latin typeface="Arial" panose="020B0604020202020204" pitchFamily="34" charset="0"/>
                <a:ea typeface="Times New Roman" panose="02020603050405020304" pitchFamily="18" charset="0"/>
              </a:rPr>
              <a:t>Je hoort 2 klank-stukken. </a:t>
            </a:r>
            <a:br>
              <a:rPr lang="nl-BE" sz="2400" dirty="0">
                <a:latin typeface="Arial" panose="020B0604020202020204" pitchFamily="34" charset="0"/>
                <a:ea typeface="Times New Roman" panose="02020603050405020304" pitchFamily="18" charset="0"/>
              </a:rPr>
            </a:br>
            <a:r>
              <a:rPr lang="nl-BE" sz="2400" dirty="0">
                <a:latin typeface="Arial" panose="020B0604020202020204" pitchFamily="34" charset="0"/>
                <a:ea typeface="Times New Roman" panose="02020603050405020304" pitchFamily="18" charset="0"/>
              </a:rPr>
              <a:t>Luister en kijk wat er gebeurt.</a:t>
            </a:r>
            <a:endParaRPr lang="nl-BE" sz="2400" dirty="0"/>
          </a:p>
        </p:txBody>
      </p:sp>
      <p:pic>
        <p:nvPicPr>
          <p:cNvPr id="5" name="Afbeelding 4">
            <a:extLst>
              <a:ext uri="{FF2B5EF4-FFF2-40B4-BE49-F238E27FC236}">
                <a16:creationId xmlns:a16="http://schemas.microsoft.com/office/drawing/2014/main" id="{0361CA8F-6C99-46CE-9950-ABCC45F7F60E}"/>
              </a:ext>
            </a:extLst>
          </p:cNvPr>
          <p:cNvPicPr>
            <a:picLocks noChangeAspect="1"/>
          </p:cNvPicPr>
          <p:nvPr/>
        </p:nvPicPr>
        <p:blipFill>
          <a:blip r:embed="rId3"/>
          <a:stretch>
            <a:fillRect/>
          </a:stretch>
        </p:blipFill>
        <p:spPr>
          <a:xfrm>
            <a:off x="3424844" y="2044931"/>
            <a:ext cx="8048945" cy="3454589"/>
          </a:xfrm>
          <a:prstGeom prst="rect">
            <a:avLst/>
          </a:prstGeom>
        </p:spPr>
      </p:pic>
    </p:spTree>
    <p:extLst>
      <p:ext uri="{BB962C8B-B14F-4D97-AF65-F5344CB8AC3E}">
        <p14:creationId xmlns:p14="http://schemas.microsoft.com/office/powerpoint/2010/main" val="325946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64C4F5C-242D-4510-BB9A-C53E926940EC}"/>
              </a:ext>
            </a:extLst>
          </p:cNvPr>
          <p:cNvCxnSpPr>
            <a:cxnSpLocks/>
          </p:cNvCxnSpPr>
          <p:nvPr/>
        </p:nvCxnSpPr>
        <p:spPr>
          <a:xfrm>
            <a:off x="2521144" y="-95597"/>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14" name="Afbeelding 13">
            <a:extLst>
              <a:ext uri="{FF2B5EF4-FFF2-40B4-BE49-F238E27FC236}">
                <a16:creationId xmlns:a16="http://schemas.microsoft.com/office/drawing/2014/main" id="{9BC1FB10-1530-4ADB-BBF9-751A20ADE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64" y="2410692"/>
            <a:ext cx="1705795" cy="1018308"/>
          </a:xfrm>
          <a:prstGeom prst="rect">
            <a:avLst/>
          </a:prstGeom>
        </p:spPr>
      </p:pic>
      <p:pic>
        <p:nvPicPr>
          <p:cNvPr id="2" name="Afbeelding 1">
            <a:extLst>
              <a:ext uri="{FF2B5EF4-FFF2-40B4-BE49-F238E27FC236}">
                <a16:creationId xmlns:a16="http://schemas.microsoft.com/office/drawing/2014/main" id="{535FAAEB-819C-4218-AB70-AC268DE0BC5D}"/>
              </a:ext>
            </a:extLst>
          </p:cNvPr>
          <p:cNvPicPr>
            <a:picLocks noChangeAspect="1"/>
          </p:cNvPicPr>
          <p:nvPr/>
        </p:nvPicPr>
        <p:blipFill>
          <a:blip r:embed="rId3"/>
          <a:stretch>
            <a:fillRect/>
          </a:stretch>
        </p:blipFill>
        <p:spPr>
          <a:xfrm>
            <a:off x="2818853" y="1410005"/>
            <a:ext cx="9039236" cy="4037988"/>
          </a:xfrm>
          <a:prstGeom prst="rect">
            <a:avLst/>
          </a:prstGeom>
        </p:spPr>
      </p:pic>
    </p:spTree>
    <p:extLst>
      <p:ext uri="{BB962C8B-B14F-4D97-AF65-F5344CB8AC3E}">
        <p14:creationId xmlns:p14="http://schemas.microsoft.com/office/powerpoint/2010/main" val="2001533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Rechte verbindingslijn 2">
            <a:extLst>
              <a:ext uri="{FF2B5EF4-FFF2-40B4-BE49-F238E27FC236}">
                <a16:creationId xmlns:a16="http://schemas.microsoft.com/office/drawing/2014/main" id="{B64C4F5C-242D-4510-BB9A-C53E926940EC}"/>
              </a:ext>
            </a:extLst>
          </p:cNvPr>
          <p:cNvCxnSpPr>
            <a:cxnSpLocks/>
          </p:cNvCxnSpPr>
          <p:nvPr/>
        </p:nvCxnSpPr>
        <p:spPr>
          <a:xfrm>
            <a:off x="3718176" y="-116378"/>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5" name="Afbeelding 4">
            <a:extLst>
              <a:ext uri="{FF2B5EF4-FFF2-40B4-BE49-F238E27FC236}">
                <a16:creationId xmlns:a16="http://schemas.microsoft.com/office/drawing/2014/main" id="{56083F70-26E2-4F44-B4FC-68CA8F9BB796}"/>
              </a:ext>
            </a:extLst>
          </p:cNvPr>
          <p:cNvPicPr>
            <a:picLocks noChangeAspect="1"/>
          </p:cNvPicPr>
          <p:nvPr/>
        </p:nvPicPr>
        <p:blipFill rotWithShape="1">
          <a:blip r:embed="rId2">
            <a:extLst>
              <a:ext uri="{28A0092B-C50C-407E-A947-70E740481C1C}">
                <a14:useLocalDpi xmlns:a14="http://schemas.microsoft.com/office/drawing/2010/main" val="0"/>
              </a:ext>
            </a:extLst>
          </a:blip>
          <a:srcRect t="15938"/>
          <a:stretch/>
        </p:blipFill>
        <p:spPr>
          <a:xfrm>
            <a:off x="698616" y="2288771"/>
            <a:ext cx="2532262" cy="1140228"/>
          </a:xfrm>
          <a:prstGeom prst="rect">
            <a:avLst/>
          </a:prstGeom>
        </p:spPr>
      </p:pic>
      <p:pic>
        <p:nvPicPr>
          <p:cNvPr id="4" name="Afbeelding 3">
            <a:extLst>
              <a:ext uri="{FF2B5EF4-FFF2-40B4-BE49-F238E27FC236}">
                <a16:creationId xmlns:a16="http://schemas.microsoft.com/office/drawing/2014/main" id="{F92DD385-6A34-4810-9193-5C1FAE79051D}"/>
              </a:ext>
            </a:extLst>
          </p:cNvPr>
          <p:cNvPicPr>
            <a:picLocks noChangeAspect="1"/>
          </p:cNvPicPr>
          <p:nvPr/>
        </p:nvPicPr>
        <p:blipFill>
          <a:blip r:embed="rId3"/>
          <a:stretch>
            <a:fillRect/>
          </a:stretch>
        </p:blipFill>
        <p:spPr>
          <a:xfrm>
            <a:off x="4302372" y="360217"/>
            <a:ext cx="4985970" cy="6137563"/>
          </a:xfrm>
          <a:prstGeom prst="rect">
            <a:avLst/>
          </a:prstGeom>
        </p:spPr>
      </p:pic>
    </p:spTree>
    <p:extLst>
      <p:ext uri="{BB962C8B-B14F-4D97-AF65-F5344CB8AC3E}">
        <p14:creationId xmlns:p14="http://schemas.microsoft.com/office/powerpoint/2010/main" val="1572924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F93786F-FA56-48BF-90CA-B875AD2E2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5" y="693662"/>
            <a:ext cx="3735185" cy="958659"/>
          </a:xfrm>
          <a:prstGeom prst="rect">
            <a:avLst/>
          </a:prstGeom>
        </p:spPr>
      </p:pic>
      <p:pic>
        <p:nvPicPr>
          <p:cNvPr id="5" name="Afbeelding 4">
            <a:extLst>
              <a:ext uri="{FF2B5EF4-FFF2-40B4-BE49-F238E27FC236}">
                <a16:creationId xmlns:a16="http://schemas.microsoft.com/office/drawing/2014/main" id="{CA6DEA39-7579-4439-BB3B-D772C6812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52" y="2511070"/>
            <a:ext cx="11078095" cy="1365999"/>
          </a:xfrm>
          <a:prstGeom prst="rect">
            <a:avLst/>
          </a:prstGeom>
        </p:spPr>
      </p:pic>
    </p:spTree>
    <p:extLst>
      <p:ext uri="{BB962C8B-B14F-4D97-AF65-F5344CB8AC3E}">
        <p14:creationId xmlns:p14="http://schemas.microsoft.com/office/powerpoint/2010/main" val="144796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0A6BB2E5-922D-47D2-BFC7-7AD30535D164}"/>
              </a:ext>
            </a:extLst>
          </p:cNvPr>
          <p:cNvCxnSpPr>
            <a:cxnSpLocks/>
          </p:cNvCxnSpPr>
          <p:nvPr/>
        </p:nvCxnSpPr>
        <p:spPr>
          <a:xfrm>
            <a:off x="2947864" y="-55420"/>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6" name="Afbeelding 5">
            <a:extLst>
              <a:ext uri="{FF2B5EF4-FFF2-40B4-BE49-F238E27FC236}">
                <a16:creationId xmlns:a16="http://schemas.microsoft.com/office/drawing/2014/main" id="{EF1F795C-6B3C-4686-99C1-A066E77AF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692" y="1331766"/>
            <a:ext cx="1476375" cy="2076450"/>
          </a:xfrm>
          <a:prstGeom prst="rect">
            <a:avLst/>
          </a:prstGeom>
        </p:spPr>
      </p:pic>
      <p:pic>
        <p:nvPicPr>
          <p:cNvPr id="3" name="Afbeelding 2">
            <a:extLst>
              <a:ext uri="{FF2B5EF4-FFF2-40B4-BE49-F238E27FC236}">
                <a16:creationId xmlns:a16="http://schemas.microsoft.com/office/drawing/2014/main" id="{2CE4B283-E454-4F02-B72D-6F2B962A849D}"/>
              </a:ext>
            </a:extLst>
          </p:cNvPr>
          <p:cNvPicPr>
            <a:picLocks noChangeAspect="1"/>
          </p:cNvPicPr>
          <p:nvPr/>
        </p:nvPicPr>
        <p:blipFill>
          <a:blip r:embed="rId3"/>
          <a:stretch>
            <a:fillRect/>
          </a:stretch>
        </p:blipFill>
        <p:spPr>
          <a:xfrm>
            <a:off x="3450662" y="817822"/>
            <a:ext cx="7703080" cy="5180788"/>
          </a:xfrm>
          <a:prstGeom prst="rect">
            <a:avLst/>
          </a:prstGeom>
        </p:spPr>
      </p:pic>
    </p:spTree>
    <p:extLst>
      <p:ext uri="{BB962C8B-B14F-4D97-AF65-F5344CB8AC3E}">
        <p14:creationId xmlns:p14="http://schemas.microsoft.com/office/powerpoint/2010/main" val="415558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A3E03231-EBC8-4229-94F9-77207ECFF729}"/>
              </a:ext>
            </a:extLst>
          </p:cNvPr>
          <p:cNvCxnSpPr>
            <a:cxnSpLocks/>
          </p:cNvCxnSpPr>
          <p:nvPr/>
        </p:nvCxnSpPr>
        <p:spPr>
          <a:xfrm>
            <a:off x="3551925" y="0"/>
            <a:ext cx="0" cy="6910647"/>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10" name="Groep 9">
            <a:extLst>
              <a:ext uri="{FF2B5EF4-FFF2-40B4-BE49-F238E27FC236}">
                <a16:creationId xmlns:a16="http://schemas.microsoft.com/office/drawing/2014/main" id="{7AA0F5A3-99B9-4611-A102-A67C79778E3E}"/>
              </a:ext>
            </a:extLst>
          </p:cNvPr>
          <p:cNvGrpSpPr/>
          <p:nvPr/>
        </p:nvGrpSpPr>
        <p:grpSpPr>
          <a:xfrm>
            <a:off x="555828" y="1975658"/>
            <a:ext cx="2597461" cy="2009049"/>
            <a:chOff x="295363" y="1809404"/>
            <a:chExt cx="2984186" cy="2308168"/>
          </a:xfrm>
        </p:grpSpPr>
        <p:pic>
          <p:nvPicPr>
            <p:cNvPr id="2" name="Afbeelding 1">
              <a:extLst>
                <a:ext uri="{FF2B5EF4-FFF2-40B4-BE49-F238E27FC236}">
                  <a16:creationId xmlns:a16="http://schemas.microsoft.com/office/drawing/2014/main" id="{2A0EFE91-A0E3-4849-BA07-76CB3EE212DB}"/>
                </a:ext>
              </a:extLst>
            </p:cNvPr>
            <p:cNvPicPr>
              <a:picLocks noChangeAspect="1"/>
            </p:cNvPicPr>
            <p:nvPr/>
          </p:nvPicPr>
          <p:blipFill>
            <a:blip r:embed="rId2"/>
            <a:stretch>
              <a:fillRect/>
            </a:stretch>
          </p:blipFill>
          <p:spPr>
            <a:xfrm>
              <a:off x="295363" y="1809404"/>
              <a:ext cx="2984186" cy="1149927"/>
            </a:xfrm>
            <a:prstGeom prst="rect">
              <a:avLst/>
            </a:prstGeom>
          </p:spPr>
        </p:pic>
        <p:pic>
          <p:nvPicPr>
            <p:cNvPr id="9" name="Afbeelding 8">
              <a:extLst>
                <a:ext uri="{FF2B5EF4-FFF2-40B4-BE49-F238E27FC236}">
                  <a16:creationId xmlns:a16="http://schemas.microsoft.com/office/drawing/2014/main" id="{86623AB4-1190-4BB1-981C-D7013CBA2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25" y="3279834"/>
              <a:ext cx="1792062" cy="837738"/>
            </a:xfrm>
            <a:prstGeom prst="rect">
              <a:avLst/>
            </a:prstGeom>
          </p:spPr>
        </p:pic>
      </p:grpSp>
      <p:pic>
        <p:nvPicPr>
          <p:cNvPr id="11" name="Afbeelding 10">
            <a:extLst>
              <a:ext uri="{FF2B5EF4-FFF2-40B4-BE49-F238E27FC236}">
                <a16:creationId xmlns:a16="http://schemas.microsoft.com/office/drawing/2014/main" id="{065ABE77-B056-43E1-B6B7-28BCCB10E2F9}"/>
              </a:ext>
            </a:extLst>
          </p:cNvPr>
          <p:cNvPicPr>
            <a:picLocks noChangeAspect="1"/>
          </p:cNvPicPr>
          <p:nvPr/>
        </p:nvPicPr>
        <p:blipFill>
          <a:blip r:embed="rId4"/>
          <a:stretch>
            <a:fillRect/>
          </a:stretch>
        </p:blipFill>
        <p:spPr>
          <a:xfrm>
            <a:off x="4289368" y="251248"/>
            <a:ext cx="6424263" cy="3434061"/>
          </a:xfrm>
          <a:prstGeom prst="rect">
            <a:avLst/>
          </a:prstGeom>
        </p:spPr>
      </p:pic>
      <p:pic>
        <p:nvPicPr>
          <p:cNvPr id="12" name="Afbeelding 11">
            <a:extLst>
              <a:ext uri="{FF2B5EF4-FFF2-40B4-BE49-F238E27FC236}">
                <a16:creationId xmlns:a16="http://schemas.microsoft.com/office/drawing/2014/main" id="{4C1157CB-1C21-4D90-864C-2A23F75F9564}"/>
              </a:ext>
            </a:extLst>
          </p:cNvPr>
          <p:cNvPicPr>
            <a:picLocks noChangeAspect="1"/>
          </p:cNvPicPr>
          <p:nvPr/>
        </p:nvPicPr>
        <p:blipFill>
          <a:blip r:embed="rId5"/>
          <a:stretch>
            <a:fillRect/>
          </a:stretch>
        </p:blipFill>
        <p:spPr>
          <a:xfrm>
            <a:off x="4289369" y="3880048"/>
            <a:ext cx="5430979" cy="2703632"/>
          </a:xfrm>
          <a:prstGeom prst="rect">
            <a:avLst/>
          </a:prstGeom>
        </p:spPr>
      </p:pic>
    </p:spTree>
    <p:extLst>
      <p:ext uri="{BB962C8B-B14F-4D97-AF65-F5344CB8AC3E}">
        <p14:creationId xmlns:p14="http://schemas.microsoft.com/office/powerpoint/2010/main" val="3997148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D6A9668-C4A7-42AA-B131-938CC42CF905}"/>
              </a:ext>
            </a:extLst>
          </p:cNvPr>
          <p:cNvPicPr>
            <a:picLocks noChangeAspect="1"/>
          </p:cNvPicPr>
          <p:nvPr/>
        </p:nvPicPr>
        <p:blipFill>
          <a:blip r:embed="rId2"/>
          <a:stretch>
            <a:fillRect/>
          </a:stretch>
        </p:blipFill>
        <p:spPr>
          <a:xfrm>
            <a:off x="662389" y="2005425"/>
            <a:ext cx="2291542" cy="1480377"/>
          </a:xfrm>
          <a:prstGeom prst="rect">
            <a:avLst/>
          </a:prstGeom>
        </p:spPr>
      </p:pic>
      <p:pic>
        <p:nvPicPr>
          <p:cNvPr id="4" name="Afbeelding 3">
            <a:extLst>
              <a:ext uri="{FF2B5EF4-FFF2-40B4-BE49-F238E27FC236}">
                <a16:creationId xmlns:a16="http://schemas.microsoft.com/office/drawing/2014/main" id="{5B6F38C7-FF0A-4015-AD68-ECFD36B2B54D}"/>
              </a:ext>
            </a:extLst>
          </p:cNvPr>
          <p:cNvPicPr>
            <a:picLocks noChangeAspect="1"/>
          </p:cNvPicPr>
          <p:nvPr/>
        </p:nvPicPr>
        <p:blipFill>
          <a:blip r:embed="rId3"/>
          <a:stretch>
            <a:fillRect/>
          </a:stretch>
        </p:blipFill>
        <p:spPr>
          <a:xfrm>
            <a:off x="4520402" y="1326376"/>
            <a:ext cx="3687029" cy="3854131"/>
          </a:xfrm>
          <a:prstGeom prst="rect">
            <a:avLst/>
          </a:prstGeom>
        </p:spPr>
      </p:pic>
      <p:cxnSp>
        <p:nvCxnSpPr>
          <p:cNvPr id="6" name="Rechte verbindingslijn 5">
            <a:extLst>
              <a:ext uri="{FF2B5EF4-FFF2-40B4-BE49-F238E27FC236}">
                <a16:creationId xmlns:a16="http://schemas.microsoft.com/office/drawing/2014/main" id="{81114387-4114-4C2B-84C3-60FD1D8B1502}"/>
              </a:ext>
            </a:extLst>
          </p:cNvPr>
          <p:cNvCxnSpPr>
            <a:cxnSpLocks/>
          </p:cNvCxnSpPr>
          <p:nvPr/>
        </p:nvCxnSpPr>
        <p:spPr>
          <a:xfrm>
            <a:off x="3618424" y="-38794"/>
            <a:ext cx="0" cy="7049193"/>
          </a:xfrm>
          <a:prstGeom prst="line">
            <a:avLst/>
          </a:prstGeom>
          <a:ln w="127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1461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id="{6B3F2B1F-2439-4BDA-8B79-EC2FD78F3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424" y="491884"/>
            <a:ext cx="7546068" cy="509541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67729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87AEEBF-F25B-4AAF-B931-8BC6FB592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622" y="1927858"/>
            <a:ext cx="11144755" cy="2647603"/>
          </a:xfrm>
          <a:prstGeom prst="rect">
            <a:avLst/>
          </a:prstGeom>
        </p:spPr>
      </p:pic>
      <p:pic>
        <p:nvPicPr>
          <p:cNvPr id="5" name="Afbeelding 4">
            <a:extLst>
              <a:ext uri="{FF2B5EF4-FFF2-40B4-BE49-F238E27FC236}">
                <a16:creationId xmlns:a16="http://schemas.microsoft.com/office/drawing/2014/main" id="{07E3698F-6477-44D5-B4A3-FA911887DA7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contrast="16000"/>
                    </a14:imgEffect>
                  </a14:imgLayer>
                </a14:imgProps>
              </a:ext>
              <a:ext uri="{28A0092B-C50C-407E-A947-70E740481C1C}">
                <a14:useLocalDpi xmlns:a14="http://schemas.microsoft.com/office/drawing/2010/main" val="0"/>
              </a:ext>
            </a:extLst>
          </a:blip>
          <a:srcRect l="5107"/>
          <a:stretch/>
        </p:blipFill>
        <p:spPr>
          <a:xfrm>
            <a:off x="2987039" y="2501315"/>
            <a:ext cx="2036412" cy="1500688"/>
          </a:xfrm>
          <a:prstGeom prst="rect">
            <a:avLst/>
          </a:prstGeom>
        </p:spPr>
      </p:pic>
    </p:spTree>
    <p:extLst>
      <p:ext uri="{BB962C8B-B14F-4D97-AF65-F5344CB8AC3E}">
        <p14:creationId xmlns:p14="http://schemas.microsoft.com/office/powerpoint/2010/main" val="258347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5732FB51-0C5D-4588-98ED-9538074179F4}"/>
              </a:ext>
            </a:extLst>
          </p:cNvPr>
          <p:cNvCxnSpPr>
            <a:cxnSpLocks/>
          </p:cNvCxnSpPr>
          <p:nvPr/>
        </p:nvCxnSpPr>
        <p:spPr>
          <a:xfrm>
            <a:off x="2767663" y="-78971"/>
            <a:ext cx="0" cy="7015942"/>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4" name="Groep 3">
            <a:extLst>
              <a:ext uri="{FF2B5EF4-FFF2-40B4-BE49-F238E27FC236}">
                <a16:creationId xmlns:a16="http://schemas.microsoft.com/office/drawing/2014/main" id="{CCDEDB17-4D2C-4732-A260-C02E275305A7}"/>
              </a:ext>
            </a:extLst>
          </p:cNvPr>
          <p:cNvGrpSpPr/>
          <p:nvPr/>
        </p:nvGrpSpPr>
        <p:grpSpPr>
          <a:xfrm>
            <a:off x="589312" y="2056019"/>
            <a:ext cx="1849088" cy="1437921"/>
            <a:chOff x="339899" y="2015332"/>
            <a:chExt cx="1931231" cy="1713833"/>
          </a:xfrm>
        </p:grpSpPr>
        <p:pic>
          <p:nvPicPr>
            <p:cNvPr id="8" name="Afbeelding 7">
              <a:extLst>
                <a:ext uri="{FF2B5EF4-FFF2-40B4-BE49-F238E27FC236}">
                  <a16:creationId xmlns:a16="http://schemas.microsoft.com/office/drawing/2014/main" id="{1026A029-6388-445B-A697-E0433D31F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99" y="2167278"/>
              <a:ext cx="1931231" cy="1561887"/>
            </a:xfrm>
            <a:prstGeom prst="rect">
              <a:avLst/>
            </a:prstGeom>
          </p:spPr>
        </p:pic>
        <p:sp>
          <p:nvSpPr>
            <p:cNvPr id="2" name="Tekstvak 1">
              <a:extLst>
                <a:ext uri="{FF2B5EF4-FFF2-40B4-BE49-F238E27FC236}">
                  <a16:creationId xmlns:a16="http://schemas.microsoft.com/office/drawing/2014/main" id="{9650DE09-A36C-4C0A-BBB6-CAD38A463EA9}"/>
                </a:ext>
              </a:extLst>
            </p:cNvPr>
            <p:cNvSpPr txBox="1"/>
            <p:nvPr/>
          </p:nvSpPr>
          <p:spPr>
            <a:xfrm>
              <a:off x="362659" y="2015332"/>
              <a:ext cx="868804" cy="660302"/>
            </a:xfrm>
            <a:prstGeom prst="rect">
              <a:avLst/>
            </a:prstGeom>
            <a:noFill/>
          </p:spPr>
          <p:txBody>
            <a:bodyPr wrap="square" rtlCol="0">
              <a:spAutoFit/>
            </a:bodyPr>
            <a:lstStyle/>
            <a:p>
              <a:endParaRPr lang="nl-BE" dirty="0"/>
            </a:p>
            <a:p>
              <a:r>
                <a:rPr lang="nl-BE" sz="1200" dirty="0"/>
                <a:t>kleur</a:t>
              </a:r>
              <a:endParaRPr lang="nl-BE" sz="1600" dirty="0"/>
            </a:p>
          </p:txBody>
        </p:sp>
      </p:grpSp>
      <p:sp>
        <p:nvSpPr>
          <p:cNvPr id="3" name="Rechthoek 2">
            <a:extLst>
              <a:ext uri="{FF2B5EF4-FFF2-40B4-BE49-F238E27FC236}">
                <a16:creationId xmlns:a16="http://schemas.microsoft.com/office/drawing/2014/main" id="{43E49CDB-5E3B-4555-8128-21C983A14517}"/>
              </a:ext>
            </a:extLst>
          </p:cNvPr>
          <p:cNvSpPr/>
          <p:nvPr/>
        </p:nvSpPr>
        <p:spPr>
          <a:xfrm>
            <a:off x="3031373" y="688323"/>
            <a:ext cx="8778240" cy="5693866"/>
          </a:xfrm>
          <a:prstGeom prst="rect">
            <a:avLst/>
          </a:prstGeom>
        </p:spPr>
        <p:txBody>
          <a:bodyPr wrap="square">
            <a:spAutoFit/>
          </a:bodyPr>
          <a:lstStyle/>
          <a:p>
            <a:pPr algn="just"/>
            <a:r>
              <a:rPr lang="nl-BE" b="1" dirty="0">
                <a:solidFill>
                  <a:srgbClr val="24447B"/>
                </a:solidFill>
                <a:latin typeface="Roboto"/>
              </a:rPr>
              <a:t>Wat is kleur eigenlijk?</a:t>
            </a:r>
          </a:p>
          <a:p>
            <a:pPr algn="just"/>
            <a:endParaRPr lang="nl-BE" b="1" i="0" dirty="0">
              <a:solidFill>
                <a:srgbClr val="24447B"/>
              </a:solidFill>
              <a:effectLst/>
              <a:latin typeface="Roboto"/>
            </a:endParaRPr>
          </a:p>
          <a:p>
            <a:pPr algn="just">
              <a:spcBef>
                <a:spcPts val="600"/>
              </a:spcBef>
              <a:spcAft>
                <a:spcPts val="600"/>
              </a:spcAft>
            </a:pPr>
            <a:r>
              <a:rPr lang="nl-BE" sz="1600" dirty="0"/>
              <a:t>Kleur is een verschijnsel van de natuur. Hoe kleuren ontstaan is een moeilijk verhaal. Wanneer licht ergens op valt, wordt het gebroken en gedeeltelijk gereflecteerd. Het gedeelte dat wordt teruggekaatst naar ons oog, zien wij als kleur.</a:t>
            </a:r>
          </a:p>
          <a:p>
            <a:pPr algn="just">
              <a:spcBef>
                <a:spcPts val="600"/>
              </a:spcBef>
              <a:spcAft>
                <a:spcPts val="600"/>
              </a:spcAft>
            </a:pPr>
            <a:r>
              <a:rPr lang="nl-BE" sz="1600" b="1" dirty="0"/>
              <a:t>Elke kleur heeft een uitleg</a:t>
            </a:r>
          </a:p>
          <a:p>
            <a:pPr algn="just">
              <a:spcBef>
                <a:spcPts val="600"/>
              </a:spcBef>
              <a:spcAft>
                <a:spcPts val="600"/>
              </a:spcAft>
            </a:pPr>
            <a:r>
              <a:rPr lang="nl-BE" sz="1600" dirty="0"/>
              <a:t>Rood is de kleur die het meeste effect heeft op de mens. Onze verre voorouders leefden veelal van vruchten: rijpe vruchten en bessen zijn vaak rood, daardoor is het menselijk oog zeer gevoelig geworden voor deze kleur. Ook omdat rood de kleur van bloed en van vuur is, valt ze zo op.</a:t>
            </a:r>
            <a:br>
              <a:rPr lang="nl-BE" sz="1600" dirty="0"/>
            </a:br>
            <a:r>
              <a:rPr lang="nl-BE" sz="1600" dirty="0"/>
              <a:t>Rood trekt zo sterk de aandacht dat het in heel de wereld gebruikt wordt als een signaal-kleur. Het is ook de kleur van de liefde en de hartstocht, van het leven, van warmte. </a:t>
            </a:r>
          </a:p>
          <a:p>
            <a:pPr algn="just">
              <a:spcBef>
                <a:spcPts val="600"/>
              </a:spcBef>
              <a:spcAft>
                <a:spcPts val="600"/>
              </a:spcAft>
            </a:pPr>
            <a:r>
              <a:rPr lang="nl-BE" sz="1600" b="1" dirty="0"/>
              <a:t>Het gebruik van kleur is heel bepalend voor sfeer en vormgeving</a:t>
            </a:r>
          </a:p>
          <a:p>
            <a:pPr algn="just">
              <a:spcBef>
                <a:spcPts val="600"/>
              </a:spcBef>
              <a:spcAft>
                <a:spcPts val="600"/>
              </a:spcAft>
            </a:pPr>
            <a:r>
              <a:rPr lang="nl-BE" sz="1600" dirty="0"/>
              <a:t>Elke kleur geeft een gevoel of sfeer weer. En wij worden daardoor beïnvloed. Waarom hebben de gebodsverkeersborden altijd een rode rand? En geen blauwe? Rood geeft het signaal ”</a:t>
            </a:r>
            <a:r>
              <a:rPr lang="nl-BE" sz="1600" i="1" dirty="0"/>
              <a:t>Gevaar!” </a:t>
            </a:r>
            <a:r>
              <a:rPr lang="nl-BE" sz="1600" dirty="0"/>
              <a:t>af. En blauw heeft iets rustgevends, fris en koel.</a:t>
            </a:r>
          </a:p>
          <a:p>
            <a:pPr algn="just">
              <a:spcBef>
                <a:spcPts val="600"/>
              </a:spcBef>
              <a:spcAft>
                <a:spcPts val="600"/>
              </a:spcAft>
            </a:pPr>
            <a:r>
              <a:rPr lang="nl-BE" sz="1600" b="1" dirty="0"/>
              <a:t>Zo heeft elke kleur een functie</a:t>
            </a:r>
            <a:r>
              <a:rPr lang="nl-BE" sz="1600" dirty="0"/>
              <a:t> en hebben wij geleerd dat er een bepaald gevoel naar boven komt. Waarom zouden we deze wetenschap dan niet gebruiken in de vormgeving?</a:t>
            </a:r>
          </a:p>
          <a:p>
            <a:pPr algn="just">
              <a:spcBef>
                <a:spcPts val="600"/>
              </a:spcBef>
            </a:pPr>
            <a:br>
              <a:rPr lang="nl-BE" sz="200" dirty="0"/>
            </a:br>
            <a:r>
              <a:rPr lang="nl-BE" sz="1200" dirty="0"/>
              <a:t>Bron: https://heleenverkerk.nl/</a:t>
            </a:r>
          </a:p>
        </p:txBody>
      </p:sp>
    </p:spTree>
    <p:extLst>
      <p:ext uri="{BB962C8B-B14F-4D97-AF65-F5344CB8AC3E}">
        <p14:creationId xmlns:p14="http://schemas.microsoft.com/office/powerpoint/2010/main" val="407784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id="{36C821A8-C8EC-424D-A43D-993DF6C16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792" y="0"/>
            <a:ext cx="8274590" cy="6858000"/>
          </a:xfrm>
          <a:prstGeom prst="rect">
            <a:avLst/>
          </a:prstGeom>
        </p:spPr>
      </p:pic>
    </p:spTree>
    <p:extLst>
      <p:ext uri="{BB962C8B-B14F-4D97-AF65-F5344CB8AC3E}">
        <p14:creationId xmlns:p14="http://schemas.microsoft.com/office/powerpoint/2010/main" val="3195532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235818-2B2A-437B-8EDD-73BC4E51F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394" y="2049244"/>
            <a:ext cx="10315212" cy="2145564"/>
          </a:xfrm>
          <a:prstGeom prst="rect">
            <a:avLst/>
          </a:prstGeom>
        </p:spPr>
      </p:pic>
      <p:sp>
        <p:nvSpPr>
          <p:cNvPr id="8" name="Tekstvak 7">
            <a:extLst>
              <a:ext uri="{FF2B5EF4-FFF2-40B4-BE49-F238E27FC236}">
                <a16:creationId xmlns:a16="http://schemas.microsoft.com/office/drawing/2014/main" id="{06C9A637-9909-480E-9BC5-E3DE8012647B}"/>
              </a:ext>
            </a:extLst>
          </p:cNvPr>
          <p:cNvSpPr txBox="1"/>
          <p:nvPr/>
        </p:nvSpPr>
        <p:spPr>
          <a:xfrm>
            <a:off x="2801519" y="1996828"/>
            <a:ext cx="1770481" cy="1862048"/>
          </a:xfrm>
          <a:prstGeom prst="rect">
            <a:avLst/>
          </a:prstGeom>
          <a:noFill/>
        </p:spPr>
        <p:txBody>
          <a:bodyPr wrap="square" rtlCol="0">
            <a:spAutoFit/>
          </a:bodyPr>
          <a:lstStyle/>
          <a:p>
            <a:pPr algn="ctr"/>
            <a:r>
              <a:rPr lang="nl-BE" sz="11500" dirty="0">
                <a:latin typeface="Corbel" panose="020B0503020204020204" pitchFamily="34" charset="0"/>
                <a:cs typeface="Segoe UI" panose="020B0502040204020203" pitchFamily="34" charset="0"/>
              </a:rPr>
              <a:t>eu</a:t>
            </a:r>
            <a:endParaRPr lang="nl-BE" sz="3200" dirty="0">
              <a:latin typeface="Corbel" panose="020B0503020204020204" pitchFamily="34" charset="0"/>
              <a:cs typeface="Segoe UI" panose="020B0502040204020203" pitchFamily="34" charset="0"/>
            </a:endParaRPr>
          </a:p>
        </p:txBody>
      </p:sp>
    </p:spTree>
    <p:extLst>
      <p:ext uri="{BB962C8B-B14F-4D97-AF65-F5344CB8AC3E}">
        <p14:creationId xmlns:p14="http://schemas.microsoft.com/office/powerpoint/2010/main" val="271206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EEBD22B3-2252-49D2-90C6-A9333E5DB7A9}"/>
              </a:ext>
            </a:extLst>
          </p:cNvPr>
          <p:cNvCxnSpPr>
            <a:cxnSpLocks/>
          </p:cNvCxnSpPr>
          <p:nvPr/>
        </p:nvCxnSpPr>
        <p:spPr>
          <a:xfrm>
            <a:off x="3829014" y="-41564"/>
            <a:ext cx="0" cy="6957753"/>
          </a:xfrm>
          <a:prstGeom prst="line">
            <a:avLst/>
          </a:prstGeom>
          <a:ln w="12700"/>
        </p:spPr>
        <p:style>
          <a:lnRef idx="1">
            <a:schemeClr val="accent2"/>
          </a:lnRef>
          <a:fillRef idx="0">
            <a:schemeClr val="accent2"/>
          </a:fillRef>
          <a:effectRef idx="0">
            <a:schemeClr val="accent2"/>
          </a:effectRef>
          <a:fontRef idx="minor">
            <a:schemeClr val="tx1"/>
          </a:fontRef>
        </p:style>
      </p:cxnSp>
      <p:grpSp>
        <p:nvGrpSpPr>
          <p:cNvPr id="2" name="Groep 1">
            <a:extLst>
              <a:ext uri="{FF2B5EF4-FFF2-40B4-BE49-F238E27FC236}">
                <a16:creationId xmlns:a16="http://schemas.microsoft.com/office/drawing/2014/main" id="{8055F66A-4B03-4FC7-BE0F-1FE76AD05BC2}"/>
              </a:ext>
            </a:extLst>
          </p:cNvPr>
          <p:cNvGrpSpPr/>
          <p:nvPr/>
        </p:nvGrpSpPr>
        <p:grpSpPr>
          <a:xfrm>
            <a:off x="947651" y="1536469"/>
            <a:ext cx="2243123" cy="1892531"/>
            <a:chOff x="712933" y="2415361"/>
            <a:chExt cx="2355922" cy="1966317"/>
          </a:xfrm>
        </p:grpSpPr>
        <p:pic>
          <p:nvPicPr>
            <p:cNvPr id="4" name="Afbeelding 3">
              <a:extLst>
                <a:ext uri="{FF2B5EF4-FFF2-40B4-BE49-F238E27FC236}">
                  <a16:creationId xmlns:a16="http://schemas.microsoft.com/office/drawing/2014/main" id="{E1C7DAA8-E04E-4612-871D-650A564C7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33" y="2476321"/>
              <a:ext cx="2355922" cy="1905357"/>
            </a:xfrm>
            <a:prstGeom prst="rect">
              <a:avLst/>
            </a:prstGeom>
          </p:spPr>
        </p:pic>
        <p:sp>
          <p:nvSpPr>
            <p:cNvPr id="9" name="Tekstvak 8">
              <a:extLst>
                <a:ext uri="{FF2B5EF4-FFF2-40B4-BE49-F238E27FC236}">
                  <a16:creationId xmlns:a16="http://schemas.microsoft.com/office/drawing/2014/main" id="{AAA6FC92-26B4-4375-8F54-5F5A0A35B0EF}"/>
                </a:ext>
              </a:extLst>
            </p:cNvPr>
            <p:cNvSpPr txBox="1"/>
            <p:nvPr/>
          </p:nvSpPr>
          <p:spPr>
            <a:xfrm>
              <a:off x="799284" y="2415361"/>
              <a:ext cx="868804" cy="707886"/>
            </a:xfrm>
            <a:prstGeom prst="rect">
              <a:avLst/>
            </a:prstGeom>
            <a:noFill/>
          </p:spPr>
          <p:txBody>
            <a:bodyPr wrap="square" rtlCol="0">
              <a:spAutoFit/>
            </a:bodyPr>
            <a:lstStyle/>
            <a:p>
              <a:endParaRPr lang="nl-BE" sz="1600" dirty="0"/>
            </a:p>
            <a:p>
              <a:r>
                <a:rPr lang="nl-BE" sz="2400" dirty="0"/>
                <a:t>eu</a:t>
              </a:r>
              <a:endParaRPr lang="nl-BE" dirty="0"/>
            </a:p>
          </p:txBody>
        </p:sp>
      </p:grpSp>
      <p:pic>
        <p:nvPicPr>
          <p:cNvPr id="6" name="Afbeelding 5">
            <a:extLst>
              <a:ext uri="{FF2B5EF4-FFF2-40B4-BE49-F238E27FC236}">
                <a16:creationId xmlns:a16="http://schemas.microsoft.com/office/drawing/2014/main" id="{F468D9A1-B12F-47E1-88E8-FEF84E877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124" y="303582"/>
            <a:ext cx="7425487" cy="6262528"/>
          </a:xfrm>
          <a:prstGeom prst="rect">
            <a:avLst/>
          </a:prstGeom>
        </p:spPr>
      </p:pic>
    </p:spTree>
    <p:extLst>
      <p:ext uri="{BB962C8B-B14F-4D97-AF65-F5344CB8AC3E}">
        <p14:creationId xmlns:p14="http://schemas.microsoft.com/office/powerpoint/2010/main" val="96412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7DFBAF3-BE11-4712-BEE8-22E5D81D5FB8}"/>
              </a:ext>
            </a:extLst>
          </p:cNvPr>
          <p:cNvPicPr>
            <a:picLocks noChangeAspect="1"/>
          </p:cNvPicPr>
          <p:nvPr/>
        </p:nvPicPr>
        <p:blipFill>
          <a:blip r:embed="rId2"/>
          <a:stretch>
            <a:fillRect/>
          </a:stretch>
        </p:blipFill>
        <p:spPr>
          <a:xfrm>
            <a:off x="484908" y="818804"/>
            <a:ext cx="11203143" cy="3326019"/>
          </a:xfrm>
          <a:prstGeom prst="rect">
            <a:avLst/>
          </a:prstGeom>
        </p:spPr>
      </p:pic>
      <p:pic>
        <p:nvPicPr>
          <p:cNvPr id="5" name="Afbeelding 4">
            <a:extLst>
              <a:ext uri="{FF2B5EF4-FFF2-40B4-BE49-F238E27FC236}">
                <a16:creationId xmlns:a16="http://schemas.microsoft.com/office/drawing/2014/main" id="{5C15BF6B-07EC-41CC-B29A-6D077EA8F062}"/>
              </a:ext>
            </a:extLst>
          </p:cNvPr>
          <p:cNvPicPr>
            <a:picLocks noChangeAspect="1"/>
          </p:cNvPicPr>
          <p:nvPr/>
        </p:nvPicPr>
        <p:blipFill>
          <a:blip r:embed="rId3"/>
          <a:stretch>
            <a:fillRect/>
          </a:stretch>
        </p:blipFill>
        <p:spPr>
          <a:xfrm>
            <a:off x="484909" y="4661717"/>
            <a:ext cx="11203144" cy="1377479"/>
          </a:xfrm>
          <a:prstGeom prst="rect">
            <a:avLst/>
          </a:prstGeom>
        </p:spPr>
      </p:pic>
    </p:spTree>
    <p:extLst>
      <p:ext uri="{BB962C8B-B14F-4D97-AF65-F5344CB8AC3E}">
        <p14:creationId xmlns:p14="http://schemas.microsoft.com/office/powerpoint/2010/main" val="27305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2"/>
            <a:extLst>
              <a:ext uri="{FF2B5EF4-FFF2-40B4-BE49-F238E27FC236}">
                <a16:creationId xmlns:a16="http://schemas.microsoft.com/office/drawing/2014/main" id="{8D89A262-DB0B-4975-BA73-23A7064B5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72" y="864524"/>
            <a:ext cx="6716683" cy="5037512"/>
          </a:xfrm>
          <a:prstGeom prst="rect">
            <a:avLst/>
          </a:prstGeom>
          <a:ln>
            <a:solidFill>
              <a:schemeClr val="tx1"/>
            </a:solidFill>
          </a:ln>
        </p:spPr>
      </p:pic>
    </p:spTree>
    <p:extLst>
      <p:ext uri="{BB962C8B-B14F-4D97-AF65-F5344CB8AC3E}">
        <p14:creationId xmlns:p14="http://schemas.microsoft.com/office/powerpoint/2010/main" val="3452883024"/>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3721</TotalTime>
  <Words>69</Words>
  <Application>Microsoft Office PowerPoint</Application>
  <PresentationFormat>Breedbeeld</PresentationFormat>
  <Paragraphs>23</Paragraphs>
  <Slides>28</Slides>
  <Notes>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28</vt:i4>
      </vt:variant>
    </vt:vector>
  </HeadingPairs>
  <TitlesOfParts>
    <vt:vector size="38" baseType="lpstr">
      <vt:lpstr>Roboto</vt:lpstr>
      <vt:lpstr>Andika</vt:lpstr>
      <vt:lpstr>Arial</vt:lpstr>
      <vt:lpstr>Calibri</vt:lpstr>
      <vt:lpstr>Calibri Light</vt:lpstr>
      <vt:lpstr>Corbel</vt:lpstr>
      <vt:lpstr>Fira Sans</vt:lpstr>
      <vt:lpstr>Segoe UI</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janique vanderstocken</dc:creator>
  <cp:lastModifiedBy>janique vanderstocken</cp:lastModifiedBy>
  <cp:revision>261</cp:revision>
  <dcterms:created xsi:type="dcterms:W3CDTF">2018-06-29T20:34:18Z</dcterms:created>
  <dcterms:modified xsi:type="dcterms:W3CDTF">2018-08-02T20:22:11Z</dcterms:modified>
</cp:coreProperties>
</file>