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63" r:id="rId3"/>
    <p:sldId id="258" r:id="rId4"/>
    <p:sldId id="259" r:id="rId5"/>
    <p:sldId id="283" r:id="rId6"/>
    <p:sldId id="303" r:id="rId7"/>
    <p:sldId id="665" r:id="rId8"/>
    <p:sldId id="261" r:id="rId9"/>
    <p:sldId id="262" r:id="rId10"/>
    <p:sldId id="285" r:id="rId11"/>
    <p:sldId id="267" r:id="rId12"/>
    <p:sldId id="664" r:id="rId13"/>
    <p:sldId id="268" r:id="rId14"/>
    <p:sldId id="289" r:id="rId15"/>
    <p:sldId id="658" r:id="rId16"/>
    <p:sldId id="300" r:id="rId17"/>
    <p:sldId id="627" r:id="rId18"/>
    <p:sldId id="659" r:id="rId19"/>
    <p:sldId id="660" r:id="rId20"/>
    <p:sldId id="286" r:id="rId21"/>
    <p:sldId id="661" r:id="rId22"/>
    <p:sldId id="311" r:id="rId23"/>
    <p:sldId id="654" r:id="rId24"/>
    <p:sldId id="296" r:id="rId25"/>
    <p:sldId id="644" r:id="rId26"/>
    <p:sldId id="662" r:id="rId27"/>
    <p:sldId id="655" r:id="rId28"/>
    <p:sldId id="27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ique vanderstocken" initials="jv" lastIdx="2" clrIdx="0">
    <p:extLst>
      <p:ext uri="{19B8F6BF-5375-455C-9EA6-DF929625EA0E}">
        <p15:presenceInfo xmlns:p15="http://schemas.microsoft.com/office/powerpoint/2012/main" userId="3a3580480ab4c5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bookwidgets.com/play/TD88JH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://www.ikleer.net/15-schaar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bookwidgets.com/play/7D879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096000" y="1524724"/>
            <a:ext cx="461216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15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schaar</a:t>
            </a:r>
            <a:endParaRPr lang="nl-BE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918662" y="4250083"/>
            <a:ext cx="5663682" cy="1616076"/>
            <a:chOff x="4636909" y="4053850"/>
            <a:chExt cx="5761147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rPr>
                  <a:t>aa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Andika" panose="02000000000000000000" pitchFamily="2" charset="0"/>
                    <a:ea typeface="Andika" panose="02000000000000000000" pitchFamily="2" charset="0"/>
                    <a:cs typeface="Andika" panose="02000000000000000000" pitchFamily="2" charset="0"/>
                  </a:rPr>
                  <a:t>r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6909" y="4053850"/>
              <a:ext cx="1941678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Andika" panose="02000000000000000000" pitchFamily="2" charset="0"/>
                  <a:ea typeface="Andika" panose="02000000000000000000" pitchFamily="2" charset="0"/>
                  <a:cs typeface="Andika" panose="02000000000000000000" pitchFamily="2" charset="0"/>
                </a:rPr>
                <a:t>sch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870531-52E3-48A3-AFE6-57E27DDE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659">
            <a:off x="726921" y="870066"/>
            <a:ext cx="4813297" cy="47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530818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E6E838AC-A386-4384-BC65-EA9F54A3C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260" y="155388"/>
            <a:ext cx="7893001" cy="628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EE690CB-1B84-4661-8D48-42940B738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3" y="430468"/>
            <a:ext cx="10953095" cy="599706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4FBD547-9C7B-49DC-9879-9F4E2C0BC5B9}"/>
              </a:ext>
            </a:extLst>
          </p:cNvPr>
          <p:cNvGrpSpPr/>
          <p:nvPr/>
        </p:nvGrpSpPr>
        <p:grpSpPr>
          <a:xfrm>
            <a:off x="3680266" y="2940308"/>
            <a:ext cx="4927092" cy="1108866"/>
            <a:chOff x="5075876" y="4261167"/>
            <a:chExt cx="6654877" cy="149771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3316C0CF-4A74-465C-962F-285D47B730A7}"/>
                </a:ext>
              </a:extLst>
            </p:cNvPr>
            <p:cNvGrpSpPr/>
            <p:nvPr/>
          </p:nvGrpSpPr>
          <p:grpSpPr>
            <a:xfrm>
              <a:off x="6779238" y="4261167"/>
              <a:ext cx="4951515" cy="1497712"/>
              <a:chOff x="5648945" y="4065810"/>
              <a:chExt cx="5342830" cy="1616075"/>
            </a:xfrm>
          </p:grpSpPr>
          <p:grpSp>
            <p:nvGrpSpPr>
              <p:cNvPr id="7" name="Groep 6">
                <a:extLst>
                  <a:ext uri="{FF2B5EF4-FFF2-40B4-BE49-F238E27FC236}">
                    <a16:creationId xmlns:a16="http://schemas.microsoft.com/office/drawing/2014/main" id="{8B633313-747A-4EE5-AAE3-498B6D1CD974}"/>
                  </a:ext>
                </a:extLst>
              </p:cNvPr>
              <p:cNvGrpSpPr/>
              <p:nvPr/>
            </p:nvGrpSpPr>
            <p:grpSpPr>
              <a:xfrm>
                <a:off x="7486923" y="4065810"/>
                <a:ext cx="3504852" cy="1616075"/>
                <a:chOff x="7360598" y="3518949"/>
                <a:chExt cx="3504852" cy="1616075"/>
              </a:xfrm>
            </p:grpSpPr>
            <p:sp>
              <p:nvSpPr>
                <p:cNvPr id="9" name="Tekstvak 2">
                  <a:extLst>
                    <a:ext uri="{FF2B5EF4-FFF2-40B4-BE49-F238E27FC236}">
                      <a16:creationId xmlns:a16="http://schemas.microsoft.com/office/drawing/2014/main" id="{C7FDF6DC-E951-4133-A88B-12F9DD7DB4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60598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  <p:sp>
              <p:nvSpPr>
                <p:cNvPr id="10" name="Text Box 1">
                  <a:extLst>
                    <a:ext uri="{FF2B5EF4-FFF2-40B4-BE49-F238E27FC236}">
                      <a16:creationId xmlns:a16="http://schemas.microsoft.com/office/drawing/2014/main" id="{39C4C47F-B38F-4AC9-982A-FBE710FED4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98575" y="3518949"/>
                  <a:ext cx="1666875" cy="16160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ts val="11000"/>
                    </a:lnSpc>
                    <a:spcBef>
                      <a:spcPts val="6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BE" altLang="nl-BE" sz="18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</a:endParaRPr>
                </a:p>
              </p:txBody>
            </p:sp>
          </p:grpSp>
          <p:sp>
            <p:nvSpPr>
              <p:cNvPr id="8" name="Tekstvak 2">
                <a:extLst>
                  <a:ext uri="{FF2B5EF4-FFF2-40B4-BE49-F238E27FC236}">
                    <a16:creationId xmlns:a16="http://schemas.microsoft.com/office/drawing/2014/main" id="{FA7345EE-6AFE-40AD-9B36-1A59B7A935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8945" y="406581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6" name="Tekstvak 2">
              <a:extLst>
                <a:ext uri="{FF2B5EF4-FFF2-40B4-BE49-F238E27FC236}">
                  <a16:creationId xmlns:a16="http://schemas.microsoft.com/office/drawing/2014/main" id="{98987A3F-E735-43FB-B574-58B098F28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876" y="4261167"/>
              <a:ext cx="1544791" cy="14977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83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F18BA86-4025-4BAE-811A-DD65E3C96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3" y="1427156"/>
            <a:ext cx="10784709" cy="40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C071A2B-E837-494D-8561-1DC5445BB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7" y="1870635"/>
            <a:ext cx="1611871" cy="155836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571E575-1807-4C9D-A76B-F558B244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301" y="430236"/>
            <a:ext cx="8121872" cy="599752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334AB7E-A986-4F45-A660-16024122E621}"/>
              </a:ext>
            </a:extLst>
          </p:cNvPr>
          <p:cNvCxnSpPr>
            <a:cxnSpLocks/>
          </p:cNvCxnSpPr>
          <p:nvPr/>
        </p:nvCxnSpPr>
        <p:spPr>
          <a:xfrm>
            <a:off x="2951559" y="-62346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648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2767265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1" y="1352547"/>
            <a:ext cx="1476375" cy="20764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64FD13B-6C26-4DD1-A769-1C47730B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423" y="1205036"/>
            <a:ext cx="7805268" cy="44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4F17A9-D8A7-4628-82F2-5FC270710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916" y="554736"/>
            <a:ext cx="6678168" cy="574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8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51BCF8F-42EC-4D73-8B53-06F69DAD4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106" y="2469392"/>
            <a:ext cx="6448607" cy="33969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86787A0-E8D6-4306-A784-2F05D287C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9" y="901325"/>
            <a:ext cx="2322685" cy="11205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CB5B02-B9A1-411B-8678-C2BFC20EA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8" y="2546270"/>
            <a:ext cx="4637738" cy="33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575827-0CD6-4A2D-856D-5B16AECAA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9" y="389728"/>
            <a:ext cx="11601843" cy="607757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BA23C89-8704-45B1-9EB4-5D86CB4594DF}"/>
              </a:ext>
            </a:extLst>
          </p:cNvPr>
          <p:cNvSpPr/>
          <p:nvPr/>
        </p:nvSpPr>
        <p:spPr>
          <a:xfrm>
            <a:off x="4926878" y="2229272"/>
            <a:ext cx="36520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88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schaar</a:t>
            </a:r>
            <a:endParaRPr lang="nl-BE" sz="1400" dirty="0"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0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181D34D-0BB7-42F6-8885-1D34DBD1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67" y="390978"/>
            <a:ext cx="9734666" cy="60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F58DE40-8C38-4674-A89F-E73D0930A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40" y="309282"/>
            <a:ext cx="8311787" cy="623943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BDDF429-2E50-4958-9C88-5F2C3DF06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5" y="2175434"/>
            <a:ext cx="2404283" cy="125356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A145621-B453-4C0B-A5E3-D4E1A7E5BC3A}"/>
              </a:ext>
            </a:extLst>
          </p:cNvPr>
          <p:cNvCxnSpPr>
            <a:cxnSpLocks/>
          </p:cNvCxnSpPr>
          <p:nvPr/>
        </p:nvCxnSpPr>
        <p:spPr>
          <a:xfrm>
            <a:off x="3280265" y="-62346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072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4C3CC2-A70C-4EC9-B3C3-2A11DD22B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837" y="669364"/>
            <a:ext cx="7407864" cy="557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113901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9" y="1352547"/>
            <a:ext cx="1476375" cy="20764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831D068-1E20-40A5-83F5-A95CF632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609" y="706715"/>
            <a:ext cx="7550480" cy="544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83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EA0A31F-29CF-4AA5-8D31-34356F230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9" y="883365"/>
            <a:ext cx="10414982" cy="5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955605" y="-62348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D1319E4D-B620-4827-B9F7-B721F450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21" y="506401"/>
            <a:ext cx="5652163" cy="272089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07BC5AB-767C-4221-A33F-60DBDDC2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61" y="3428999"/>
            <a:ext cx="5848082" cy="306625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3365ADD-86DF-47FD-BDB0-685882F5F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59" y="1898537"/>
            <a:ext cx="2563717" cy="15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A6BB2E5-922D-47D2-BFC7-7AD30535D164}"/>
              </a:ext>
            </a:extLst>
          </p:cNvPr>
          <p:cNvCxnSpPr>
            <a:cxnSpLocks/>
          </p:cNvCxnSpPr>
          <p:nvPr/>
        </p:nvCxnSpPr>
        <p:spPr>
          <a:xfrm>
            <a:off x="3191595" y="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1F795C-6B3C-4686-99C1-A066E77AF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38" y="1352547"/>
            <a:ext cx="1476375" cy="20764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A39B3A-4D40-4239-85BC-64E296BDF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948" y="396216"/>
            <a:ext cx="7131304" cy="60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FAEFA8-9E70-4C4D-B309-C764C26AC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14" y="610643"/>
            <a:ext cx="8639971" cy="5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24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87AEEBF-F25B-4AAF-B931-8BC6FB59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" y="1927858"/>
            <a:ext cx="11144755" cy="26476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DC35CF-DF90-403F-B669-61A0FA8A3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96" y="2373284"/>
            <a:ext cx="2122530" cy="211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767663" y="-78971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588936" y="2089265"/>
            <a:ext cx="1849464" cy="1404669"/>
            <a:chOff x="339506" y="2054962"/>
            <a:chExt cx="1931624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39506" y="2054962"/>
              <a:ext cx="868804" cy="605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100" dirty="0"/>
                <a:t>schaar</a:t>
              </a:r>
              <a:endParaRPr lang="nl-BE" sz="1500" dirty="0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B3D7A49-EF42-46C2-9A5F-052DEC2743CC}"/>
              </a:ext>
            </a:extLst>
          </p:cNvPr>
          <p:cNvPicPr/>
          <p:nvPr/>
        </p:nvPicPr>
        <p:blipFill rotWithShape="1">
          <a:blip r:embed="rId3"/>
          <a:srcRect l="216" t="-2792" r="1"/>
          <a:stretch/>
        </p:blipFill>
        <p:spPr bwMode="auto">
          <a:xfrm>
            <a:off x="3057204" y="746425"/>
            <a:ext cx="8619403" cy="5365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7235818-2B2A-437B-8EDD-73BC4E51F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5" y="2014074"/>
            <a:ext cx="10809789" cy="224843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724359" y="2245570"/>
            <a:ext cx="1731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800" dirty="0">
                <a:latin typeface="Corbel" panose="020B0503020204020204" pitchFamily="34" charset="0"/>
                <a:cs typeface="Segoe UI" panose="020B0502040204020203" pitchFamily="34" charset="0"/>
              </a:rPr>
              <a:t>sch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829014" y="-41564"/>
            <a:ext cx="0" cy="695775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47651" y="1519843"/>
            <a:ext cx="2243123" cy="1909157"/>
            <a:chOff x="712933" y="2398087"/>
            <a:chExt cx="2355922" cy="198359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52719" y="2398087"/>
              <a:ext cx="868804" cy="73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sch</a:t>
              </a:r>
              <a:endParaRPr lang="nl-BE" dirty="0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F468D9A1-B12F-47E1-88E8-FEF84E87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24" y="303582"/>
            <a:ext cx="7425487" cy="62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7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2522070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432691" y="1827308"/>
            <a:ext cx="1906065" cy="1601691"/>
            <a:chOff x="712933" y="2321442"/>
            <a:chExt cx="2355922" cy="2060236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42479" y="2321442"/>
              <a:ext cx="775104" cy="791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dirty="0"/>
                <a:t>sch</a:t>
              </a:r>
            </a:p>
          </p:txBody>
        </p:sp>
      </p:grp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B6B00A15-D7D2-47C5-B92F-CCB4F7B07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062" y="1109714"/>
            <a:ext cx="8836343" cy="468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CB31003-26AB-4762-83CB-3E004C57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76" y="848659"/>
            <a:ext cx="10658447" cy="32033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18DA97-CACD-4A44-B563-9288E2BB4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76" y="4734266"/>
            <a:ext cx="10658447" cy="127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3676</TotalTime>
  <Words>9</Words>
  <Application>Microsoft Office PowerPoint</Application>
  <PresentationFormat>Breedbeeld</PresentationFormat>
  <Paragraphs>12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6" baseType="lpstr">
      <vt:lpstr>Andika</vt:lpstr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261</cp:revision>
  <dcterms:created xsi:type="dcterms:W3CDTF">2018-06-29T20:34:18Z</dcterms:created>
  <dcterms:modified xsi:type="dcterms:W3CDTF">2018-08-02T12:45:48Z</dcterms:modified>
</cp:coreProperties>
</file>