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654" r:id="rId3"/>
    <p:sldId id="660" r:id="rId4"/>
    <p:sldId id="283" r:id="rId5"/>
    <p:sldId id="303" r:id="rId6"/>
    <p:sldId id="261" r:id="rId7"/>
    <p:sldId id="259" r:id="rId8"/>
    <p:sldId id="262" r:id="rId9"/>
    <p:sldId id="285" r:id="rId10"/>
    <p:sldId id="267" r:id="rId11"/>
    <p:sldId id="655" r:id="rId12"/>
    <p:sldId id="268" r:id="rId13"/>
    <p:sldId id="289" r:id="rId14"/>
    <p:sldId id="656" r:id="rId15"/>
    <p:sldId id="646" r:id="rId16"/>
    <p:sldId id="311" r:id="rId17"/>
    <p:sldId id="300" r:id="rId18"/>
    <p:sldId id="658" r:id="rId19"/>
    <p:sldId id="644" r:id="rId20"/>
    <p:sldId id="651" r:id="rId21"/>
    <p:sldId id="653" r:id="rId22"/>
    <p:sldId id="657" r:id="rId23"/>
    <p:sldId id="652" r:id="rId24"/>
    <p:sldId id="659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29/07/2018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://www.ikleer.net/13-uur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bookwidgets.com/play/3D7UL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bookwidgets.com/play/8D7UND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F6B57536-D553-4C87-AA38-311A8B7C9F1A}"/>
              </a:ext>
            </a:extLst>
          </p:cNvPr>
          <p:cNvGrpSpPr/>
          <p:nvPr/>
        </p:nvGrpSpPr>
        <p:grpSpPr>
          <a:xfrm>
            <a:off x="7270865" y="920668"/>
            <a:ext cx="3408437" cy="4544412"/>
            <a:chOff x="6744393" y="782122"/>
            <a:chExt cx="3408437" cy="4544412"/>
          </a:xfrm>
        </p:grpSpPr>
        <p:sp>
          <p:nvSpPr>
            <p:cNvPr id="5" name="Rechthoek 4">
              <a:extLst>
                <a:ext uri="{FF2B5EF4-FFF2-40B4-BE49-F238E27FC236}">
                  <a16:creationId xmlns:a16="http://schemas.microsoft.com/office/drawing/2014/main" id="{6FDEB43F-6E3A-480B-8F43-04726B059326}"/>
                </a:ext>
              </a:extLst>
            </p:cNvPr>
            <p:cNvSpPr/>
            <p:nvPr/>
          </p:nvSpPr>
          <p:spPr>
            <a:xfrm>
              <a:off x="6744393" y="782122"/>
              <a:ext cx="3262432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16600" dirty="0">
                  <a:latin typeface="Arial" panose="020B0604020202020204" pitchFamily="34" charset="0"/>
                  <a:ea typeface="Fira Sans" panose="020B0503050000020004" pitchFamily="34" charset="0"/>
                  <a:cs typeface="Arial" panose="020B0604020202020204" pitchFamily="34" charset="0"/>
                </a:rPr>
                <a:t>uur</a:t>
              </a:r>
              <a:endParaRPr lang="nl-BE" sz="2400" dirty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0E033B6B-9398-4784-82AB-305BAD233E78}"/>
                </a:ext>
              </a:extLst>
            </p:cNvPr>
            <p:cNvGrpSpPr/>
            <p:nvPr/>
          </p:nvGrpSpPr>
          <p:grpSpPr>
            <a:xfrm>
              <a:off x="6904676" y="3828822"/>
              <a:ext cx="3248154" cy="1497712"/>
              <a:chOff x="5075876" y="4261167"/>
              <a:chExt cx="3248154" cy="1497712"/>
            </a:xfrm>
          </p:grpSpPr>
          <p:sp>
            <p:nvSpPr>
              <p:cNvPr id="15" name="Tekstvak 2">
                <a:extLst>
                  <a:ext uri="{FF2B5EF4-FFF2-40B4-BE49-F238E27FC236}">
                    <a16:creationId xmlns:a16="http://schemas.microsoft.com/office/drawing/2014/main" id="{06808AD7-7177-403F-B572-B291D5DEDD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9239" y="4261167"/>
                <a:ext cx="1544791" cy="149771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r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  <p:sp>
            <p:nvSpPr>
              <p:cNvPr id="11" name="Tekstvak 2">
                <a:extLst>
                  <a:ext uri="{FF2B5EF4-FFF2-40B4-BE49-F238E27FC236}">
                    <a16:creationId xmlns:a16="http://schemas.microsoft.com/office/drawing/2014/main" id="{97BD3E24-1DA7-478D-9001-BD0AAB8ACB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5876" y="4261167"/>
                <a:ext cx="1544791" cy="149771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uu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5200E3-DD56-4DDE-A36E-8DD8808F9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8" y="823860"/>
            <a:ext cx="5198845" cy="521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19" y="2369857"/>
            <a:ext cx="1485207" cy="105914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482355" y="0"/>
            <a:ext cx="0" cy="692727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2A127BC6-A85A-42CB-A543-B9E8CF9BB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41"/>
          <a:stretch/>
        </p:blipFill>
        <p:spPr>
          <a:xfrm>
            <a:off x="2931272" y="415502"/>
            <a:ext cx="8595701" cy="602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E14C898-C335-4880-9503-920D70B62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15" y="396378"/>
            <a:ext cx="9889969" cy="60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27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4B45AA9-9081-4840-A568-F187225DB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31" y="863969"/>
            <a:ext cx="10494337" cy="51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03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41F2580-4C65-459B-B16F-07D04EF857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3"/>
          <a:stretch/>
        </p:blipFill>
        <p:spPr>
          <a:xfrm>
            <a:off x="910030" y="1108069"/>
            <a:ext cx="1746424" cy="2320928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CF9D4E5-D252-41E8-A046-71BBB7B3FED9}"/>
              </a:ext>
            </a:extLst>
          </p:cNvPr>
          <p:cNvCxnSpPr>
            <a:cxnSpLocks/>
          </p:cNvCxnSpPr>
          <p:nvPr/>
        </p:nvCxnSpPr>
        <p:spPr>
          <a:xfrm>
            <a:off x="3175079" y="-95599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F397DC42-E88B-4682-9911-025AA835E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705" y="489830"/>
            <a:ext cx="7819414" cy="587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75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692138" y="2072640"/>
            <a:ext cx="2342666" cy="1356360"/>
            <a:chOff x="374627" y="2208138"/>
            <a:chExt cx="2568079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07758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551925" y="0"/>
            <a:ext cx="0" cy="691064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CA5683EB-B970-4BD4-8D5E-BFC5D2DC3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319" y="691342"/>
            <a:ext cx="7046137" cy="547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42A42C10-EC2C-46F2-AB10-3D5104340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000125"/>
            <a:ext cx="109156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54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5C8F1A81-8CC0-4A42-8283-1A2B0152EC5D}"/>
              </a:ext>
            </a:extLst>
          </p:cNvPr>
          <p:cNvGrpSpPr/>
          <p:nvPr/>
        </p:nvGrpSpPr>
        <p:grpSpPr>
          <a:xfrm>
            <a:off x="658623" y="2216728"/>
            <a:ext cx="2546847" cy="1389191"/>
            <a:chOff x="690995" y="2179233"/>
            <a:chExt cx="1804987" cy="98453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B18A1F5-60A5-4209-ABDE-E0AFD1472FEF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33" b="4225"/>
            <a:stretch/>
          </p:blipFill>
          <p:spPr bwMode="auto">
            <a:xfrm>
              <a:off x="690995" y="2179233"/>
              <a:ext cx="719455" cy="98453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3AF1BE93-DEA2-4132-BAD3-527F9880C61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908"/>
            <a:stretch/>
          </p:blipFill>
          <p:spPr bwMode="auto">
            <a:xfrm>
              <a:off x="1513002" y="2312583"/>
              <a:ext cx="982980" cy="7258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02BD9B10-F7CF-4CCF-8127-8E6B5C66B7DF}"/>
              </a:ext>
            </a:extLst>
          </p:cNvPr>
          <p:cNvCxnSpPr>
            <a:cxnSpLocks/>
          </p:cNvCxnSpPr>
          <p:nvPr/>
        </p:nvCxnSpPr>
        <p:spPr>
          <a:xfrm>
            <a:off x="3635050" y="-124691"/>
            <a:ext cx="0" cy="698269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09833656-3730-4B48-B137-88DE6D85D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615" y="366501"/>
            <a:ext cx="6495006" cy="264887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9C198BB-9FFD-4976-89FC-553155500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615" y="3508748"/>
            <a:ext cx="7531238" cy="310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1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F30F5F-E5F0-4A22-96B8-7CA787EAF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9" y="491282"/>
            <a:ext cx="10939181" cy="587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85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CF9D4E5-D252-41E8-A046-71BBB7B3FED9}"/>
              </a:ext>
            </a:extLst>
          </p:cNvPr>
          <p:cNvCxnSpPr>
            <a:cxnSpLocks/>
          </p:cNvCxnSpPr>
          <p:nvPr/>
        </p:nvCxnSpPr>
        <p:spPr>
          <a:xfrm>
            <a:off x="3175079" y="-95599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Afbeelding 2">
            <a:extLst>
              <a:ext uri="{FF2B5EF4-FFF2-40B4-BE49-F238E27FC236}">
                <a16:creationId xmlns:a16="http://schemas.microsoft.com/office/drawing/2014/main" id="{EB046AF9-31AB-4CFB-855B-E0642449E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705" y="986987"/>
            <a:ext cx="8058345" cy="488402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91030E-3026-4E54-91BA-C86D144A6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03" y="1352547"/>
            <a:ext cx="14763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75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75B0EE2-17AD-4168-AF92-2C4F721B3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1" b="935"/>
          <a:stretch/>
        </p:blipFill>
        <p:spPr>
          <a:xfrm>
            <a:off x="4100906" y="285638"/>
            <a:ext cx="6561551" cy="6286717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4CDCD236-1725-484C-A5F6-1B25988AE511}"/>
              </a:ext>
            </a:extLst>
          </p:cNvPr>
          <p:cNvCxnSpPr>
            <a:cxnSpLocks/>
          </p:cNvCxnSpPr>
          <p:nvPr/>
        </p:nvCxnSpPr>
        <p:spPr>
          <a:xfrm>
            <a:off x="3673845" y="-95599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3A1548-B9AE-4216-B052-8E55731BA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23" y="1825965"/>
            <a:ext cx="1692093" cy="16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06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F1654C4-0F63-4FB3-BFFC-B903F6250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46" y="533677"/>
            <a:ext cx="8875921" cy="579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0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430DD21-76C2-4691-BA21-F479B27DE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28" y="1976535"/>
            <a:ext cx="2566684" cy="145246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49B13CB-7CFE-459D-99F2-F6BFC75B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17" y="401782"/>
            <a:ext cx="6844190" cy="2662844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36F37644-E762-4FC1-B3A0-68E882C91AC4}"/>
              </a:ext>
            </a:extLst>
          </p:cNvPr>
          <p:cNvCxnSpPr>
            <a:cxnSpLocks/>
          </p:cNvCxnSpPr>
          <p:nvPr/>
        </p:nvCxnSpPr>
        <p:spPr>
          <a:xfrm>
            <a:off x="3568551" y="0"/>
            <a:ext cx="0" cy="7049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4759FCAC-7A4D-4EA0-9BB8-308543DAFC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036" y="3429000"/>
            <a:ext cx="5716090" cy="319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55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5766FD9-A459-405E-AEA8-78C861616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72" y="527050"/>
            <a:ext cx="9298655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10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68BD315-5E2F-43F8-969F-B21308C0D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8" y="2079566"/>
            <a:ext cx="10583984" cy="251438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B59E459-640A-4E9E-8FAA-FF911B516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023" y="2404475"/>
            <a:ext cx="1860470" cy="186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8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BB0B865-4754-485E-89E2-0E8B9AB63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116641"/>
            <a:ext cx="10668000" cy="221894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543678" y="2116641"/>
            <a:ext cx="212515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1500" dirty="0">
                <a:latin typeface="Corbel" panose="020B0503020204020204" pitchFamily="34" charset="0"/>
                <a:cs typeface="Segoe UI" panose="020B0502040204020203" pitchFamily="34" charset="0"/>
              </a:rPr>
              <a:t>uu</a:t>
            </a:r>
            <a:endParaRPr lang="nl-BE" sz="32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912142" y="0"/>
            <a:ext cx="0" cy="6899564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1056525" y="1514709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uu</a:t>
              </a:r>
              <a:endParaRPr lang="nl-BE" dirty="0"/>
            </a:p>
          </p:txBody>
        </p:sp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CCCEB200-D852-4C09-A3C8-C133A9991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22" y="535965"/>
            <a:ext cx="6981167" cy="58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307690" y="-157942"/>
            <a:ext cx="0" cy="7015942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253829" y="2017498"/>
            <a:ext cx="1764118" cy="1411500"/>
            <a:chOff x="321129" y="2054962"/>
            <a:chExt cx="1950001" cy="167420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899" y="2167278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21129" y="2054962"/>
              <a:ext cx="868805" cy="657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400" dirty="0"/>
                <a:t>  uu</a:t>
              </a:r>
              <a:endParaRPr lang="nl-BE" sz="1500" dirty="0"/>
            </a:p>
          </p:txBody>
        </p:sp>
      </p:grpSp>
      <p:pic>
        <p:nvPicPr>
          <p:cNvPr id="3" name="Afbeelding 2">
            <a:extLst>
              <a:ext uri="{FF2B5EF4-FFF2-40B4-BE49-F238E27FC236}">
                <a16:creationId xmlns:a16="http://schemas.microsoft.com/office/drawing/2014/main" id="{3586D889-AEF5-4A02-889F-14AD5D853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848" y="807435"/>
            <a:ext cx="9349790" cy="52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5B88F07-AB47-449F-90A9-E7754AD9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36" y="631767"/>
            <a:ext cx="10993396" cy="327844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E659C0D-C210-44E9-8AC2-096B5953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36" y="4675350"/>
            <a:ext cx="10993398" cy="135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4265</TotalTime>
  <Words>7</Words>
  <Application>Microsoft Office PowerPoint</Application>
  <PresentationFormat>Breedbeeld</PresentationFormat>
  <Paragraphs>8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Corbel</vt:lpstr>
      <vt:lpstr>Fira Sans</vt:lpstr>
      <vt:lpstr>Segoe UI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259</cp:revision>
  <dcterms:created xsi:type="dcterms:W3CDTF">2018-06-29T20:34:18Z</dcterms:created>
  <dcterms:modified xsi:type="dcterms:W3CDTF">2018-07-29T15:42:36Z</dcterms:modified>
</cp:coreProperties>
</file>