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45" r:id="rId3"/>
    <p:sldId id="258" r:id="rId4"/>
    <p:sldId id="259" r:id="rId5"/>
    <p:sldId id="283" r:id="rId6"/>
    <p:sldId id="303" r:id="rId7"/>
    <p:sldId id="261" r:id="rId8"/>
    <p:sldId id="262" r:id="rId9"/>
    <p:sldId id="647" r:id="rId10"/>
    <p:sldId id="648" r:id="rId11"/>
    <p:sldId id="640" r:id="rId12"/>
    <p:sldId id="285" r:id="rId13"/>
    <p:sldId id="267" r:id="rId14"/>
    <p:sldId id="646" r:id="rId15"/>
    <p:sldId id="268" r:id="rId16"/>
    <p:sldId id="289" r:id="rId17"/>
    <p:sldId id="290" r:id="rId18"/>
    <p:sldId id="300" r:id="rId19"/>
    <p:sldId id="627" r:id="rId20"/>
    <p:sldId id="643" r:id="rId21"/>
    <p:sldId id="296" r:id="rId22"/>
    <p:sldId id="311" r:id="rId23"/>
    <p:sldId id="629" r:id="rId24"/>
    <p:sldId id="642" r:id="rId25"/>
    <p:sldId id="312" r:id="rId26"/>
    <p:sldId id="644" r:id="rId27"/>
    <p:sldId id="635" r:id="rId28"/>
    <p:sldId id="637" r:id="rId29"/>
    <p:sldId id="628" r:id="rId30"/>
    <p:sldId id="286" r:id="rId31"/>
    <p:sldId id="27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bookwidgets.com/play/KDY7ZK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://www.ikleer.net/10-bus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bookwidgets.com/play/2DY7Y5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6679298" y="782121"/>
            <a:ext cx="361829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bus</a:t>
            </a:r>
            <a:endParaRPr lang="nl-BE" sz="2400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8818F35-4215-4BF8-B3D3-A06A4B588C75}"/>
              </a:ext>
            </a:extLst>
          </p:cNvPr>
          <p:cNvGrpSpPr/>
          <p:nvPr/>
        </p:nvGrpSpPr>
        <p:grpSpPr>
          <a:xfrm>
            <a:off x="6096000" y="4250083"/>
            <a:ext cx="5486344" cy="1616076"/>
            <a:chOff x="4911712" y="4053850"/>
            <a:chExt cx="5486344" cy="1616076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A53966-F607-4331-BF1E-42876418CEB2}"/>
                </a:ext>
              </a:extLst>
            </p:cNvPr>
            <p:cNvGrpSpPr/>
            <p:nvPr/>
          </p:nvGrpSpPr>
          <p:grpSpPr>
            <a:xfrm>
              <a:off x="6821447" y="4053850"/>
              <a:ext cx="3576609" cy="1616076"/>
              <a:chOff x="6695122" y="3506989"/>
              <a:chExt cx="3576609" cy="1616076"/>
            </a:xfrm>
          </p:grpSpPr>
          <p:sp>
            <p:nvSpPr>
              <p:cNvPr id="6" name="Tekstvak 2">
                <a:extLst>
                  <a:ext uri="{FF2B5EF4-FFF2-40B4-BE49-F238E27FC236}">
                    <a16:creationId xmlns:a16="http://schemas.microsoft.com/office/drawing/2014/main" id="{EF18B0E7-A943-4F17-8116-4AC7CDBD5E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122" y="3506989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u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  <p:sp>
            <p:nvSpPr>
              <p:cNvPr id="7" name="Text Box 1">
                <a:extLst>
                  <a:ext uri="{FF2B5EF4-FFF2-40B4-BE49-F238E27FC236}">
                    <a16:creationId xmlns:a16="http://schemas.microsoft.com/office/drawing/2014/main" id="{FE4583B3-D79E-4182-8E00-3022DD52B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856" y="350699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nl-BE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s</a:t>
                </a:r>
                <a:endParaRPr kumimoji="0" lang="nl-BE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712" y="4053850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rPr>
                <a:t>b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5D4D57-FAF2-456F-BC9D-12A903615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8" r="5852"/>
          <a:stretch/>
        </p:blipFill>
        <p:spPr>
          <a:xfrm>
            <a:off x="609656" y="1644532"/>
            <a:ext cx="4803109" cy="35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56525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u</a:t>
              </a:r>
              <a:endParaRPr lang="nl-BE" dirty="0"/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B3E17A14-C2AF-4640-ADF8-C787881F2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05" y="445631"/>
            <a:ext cx="7071975" cy="59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34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1619E5A-E0B0-4F7D-94E9-9F45260FE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4" y="901933"/>
            <a:ext cx="10335491" cy="307616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B805361-315E-4A31-A805-6D779136C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54" y="4580876"/>
            <a:ext cx="10335491" cy="13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9" y="2369857"/>
            <a:ext cx="1485207" cy="105914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321642" y="0"/>
            <a:ext cx="0" cy="692727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B889C70D-06E8-445E-8DAA-809D7223E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259" y="597904"/>
            <a:ext cx="9139787" cy="566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7951497-3C9B-4D02-8155-C9B736B3E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8" y="397185"/>
            <a:ext cx="11080469" cy="6063630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9AF590A5-0955-49A4-8C6B-012C9A55CA43}"/>
              </a:ext>
            </a:extLst>
          </p:cNvPr>
          <p:cNvGrpSpPr/>
          <p:nvPr/>
        </p:nvGrpSpPr>
        <p:grpSpPr>
          <a:xfrm>
            <a:off x="3620508" y="2890808"/>
            <a:ext cx="4927092" cy="1108866"/>
            <a:chOff x="5075876" y="4261167"/>
            <a:chExt cx="6654877" cy="1497712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49FDFC18-17ED-494B-A5AC-3320DD498020}"/>
                </a:ext>
              </a:extLst>
            </p:cNvPr>
            <p:cNvGrpSpPr/>
            <p:nvPr/>
          </p:nvGrpSpPr>
          <p:grpSpPr>
            <a:xfrm>
              <a:off x="6779238" y="4261167"/>
              <a:ext cx="4951515" cy="1497712"/>
              <a:chOff x="5648945" y="4065810"/>
              <a:chExt cx="5342830" cy="1616075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A9F2304A-3FE0-4580-A942-9CC9D580CC25}"/>
                  </a:ext>
                </a:extLst>
              </p:cNvPr>
              <p:cNvGrpSpPr/>
              <p:nvPr/>
            </p:nvGrpSpPr>
            <p:grpSpPr>
              <a:xfrm>
                <a:off x="7486923" y="4065810"/>
                <a:ext cx="3504852" cy="1616075"/>
                <a:chOff x="7360598" y="3518949"/>
                <a:chExt cx="3504852" cy="1616075"/>
              </a:xfrm>
            </p:grpSpPr>
            <p:sp>
              <p:nvSpPr>
                <p:cNvPr id="22" name="Tekstvak 2">
                  <a:extLst>
                    <a:ext uri="{FF2B5EF4-FFF2-40B4-BE49-F238E27FC236}">
                      <a16:creationId xmlns:a16="http://schemas.microsoft.com/office/drawing/2014/main" id="{95D909D3-2481-4D30-8074-F433A4B550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60598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  <p:sp>
              <p:nvSpPr>
                <p:cNvPr id="24" name="Text Box 1">
                  <a:extLst>
                    <a:ext uri="{FF2B5EF4-FFF2-40B4-BE49-F238E27FC236}">
                      <a16:creationId xmlns:a16="http://schemas.microsoft.com/office/drawing/2014/main" id="{BB158F8F-77CE-4939-8EC0-2CA7F40941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98575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BE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Tekstvak 2">
                <a:extLst>
                  <a:ext uri="{FF2B5EF4-FFF2-40B4-BE49-F238E27FC236}">
                    <a16:creationId xmlns:a16="http://schemas.microsoft.com/office/drawing/2014/main" id="{46E3E128-53B9-49EE-A28C-E22A4F8192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8945" y="406581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8" name="Tekstvak 2">
              <a:extLst>
                <a:ext uri="{FF2B5EF4-FFF2-40B4-BE49-F238E27FC236}">
                  <a16:creationId xmlns:a16="http://schemas.microsoft.com/office/drawing/2014/main" id="{F9E160A5-3928-4D04-8BE2-2231E24B7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876" y="4261167"/>
              <a:ext cx="1544791" cy="14977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173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3718179" y="-72044"/>
            <a:ext cx="0" cy="702148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945EACA1-A8D3-4094-8ACE-9A7527D78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761" y="209203"/>
            <a:ext cx="5876402" cy="64395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E403CCB-F0C2-4BA2-9FAD-82D99014B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49" y="1877767"/>
            <a:ext cx="1930049" cy="15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3396751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901C0F8F-28C8-4CB0-BEB5-562A847FB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596" y="649777"/>
            <a:ext cx="7174462" cy="555844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1F795C-6B3C-4686-99C1-A066E77AF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83" y="1356704"/>
            <a:ext cx="14763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417C12-5F14-440B-BFCB-E76E03E86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2" y="347541"/>
            <a:ext cx="11199616" cy="61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55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6BBB294B-1ED5-4685-B47C-CEE17582230C}"/>
              </a:ext>
            </a:extLst>
          </p:cNvPr>
          <p:cNvCxnSpPr>
            <a:cxnSpLocks/>
          </p:cNvCxnSpPr>
          <p:nvPr/>
        </p:nvCxnSpPr>
        <p:spPr>
          <a:xfrm>
            <a:off x="3396751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9FFB30C7-9313-49C5-8243-D20CEDBD7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481" y="164176"/>
            <a:ext cx="6760361" cy="65213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A59226B-A817-4878-8B1C-E12A90F8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51" y="1749829"/>
            <a:ext cx="1768071" cy="16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28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EA0A31F-29CF-4AA5-8D31-34356F23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9" y="883365"/>
            <a:ext cx="10414982" cy="50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3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692138" y="2072640"/>
            <a:ext cx="2342666" cy="1356360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551925" y="0"/>
            <a:ext cx="0" cy="691064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BC863A92-15A3-43BB-8ED6-FB0F119C9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484" y="691342"/>
            <a:ext cx="6858052" cy="54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BD9B10-F7CF-4CCF-8127-8E6B5C66B7DF}"/>
              </a:ext>
            </a:extLst>
          </p:cNvPr>
          <p:cNvCxnSpPr>
            <a:cxnSpLocks/>
          </p:cNvCxnSpPr>
          <p:nvPr/>
        </p:nvCxnSpPr>
        <p:spPr>
          <a:xfrm>
            <a:off x="3718177" y="-60960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Groep 11">
            <a:extLst>
              <a:ext uri="{FF2B5EF4-FFF2-40B4-BE49-F238E27FC236}">
                <a16:creationId xmlns:a16="http://schemas.microsoft.com/office/drawing/2014/main" id="{9D5994E4-9AC1-4717-9DCD-937925F7B63D}"/>
              </a:ext>
            </a:extLst>
          </p:cNvPr>
          <p:cNvGrpSpPr/>
          <p:nvPr/>
        </p:nvGrpSpPr>
        <p:grpSpPr>
          <a:xfrm>
            <a:off x="4273826" y="529214"/>
            <a:ext cx="7034378" cy="5982421"/>
            <a:chOff x="4059086" y="667760"/>
            <a:chExt cx="6565207" cy="5583412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35578017-AD76-451A-9A51-AA1C4205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8567" y="667760"/>
              <a:ext cx="5106243" cy="2446742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F610266E-5F5C-4830-9118-FE7CB7211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617"/>
            <a:stretch/>
          </p:blipFill>
          <p:spPr>
            <a:xfrm>
              <a:off x="4059086" y="3274211"/>
              <a:ext cx="6565207" cy="2976961"/>
            </a:xfrm>
            <a:prstGeom prst="rect">
              <a:avLst/>
            </a:prstGeom>
          </p:spPr>
        </p:pic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FD31CF92-2BB9-4B8A-A7B1-ED0E0F5B40C6}"/>
              </a:ext>
            </a:extLst>
          </p:cNvPr>
          <p:cNvGrpSpPr/>
          <p:nvPr/>
        </p:nvGrpSpPr>
        <p:grpSpPr>
          <a:xfrm>
            <a:off x="692138" y="2072640"/>
            <a:ext cx="2342666" cy="1356360"/>
            <a:chOff x="374627" y="2208138"/>
            <a:chExt cx="2568079" cy="1486870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AE03CD30-6863-4ABD-85D0-A8E66A80F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71DB2B8D-3E1B-42C2-ACDE-02AF4C502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291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3396751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D9511A76-B0BE-45F5-B3DE-F4AF08D6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963" y="895601"/>
            <a:ext cx="7475014" cy="506679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A397613-C4FC-4643-9B4D-0E2E961D3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48" y="1352549"/>
            <a:ext cx="14763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2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D6A9668-C4A7-42AA-B131-938CC42C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77" y="683486"/>
            <a:ext cx="2291542" cy="1480377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31D9602-D5BB-4AD1-B2D4-A57732EF1134}"/>
              </a:ext>
            </a:extLst>
          </p:cNvPr>
          <p:cNvSpPr/>
          <p:nvPr/>
        </p:nvSpPr>
        <p:spPr>
          <a:xfrm>
            <a:off x="1641765" y="2341294"/>
            <a:ext cx="5601393" cy="3783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35000"/>
              </a:lnSpc>
              <a:spcAft>
                <a:spcPts val="0"/>
              </a:spcAft>
            </a:pPr>
            <a:r>
              <a:rPr lang="nl-BE" sz="3600" dirty="0">
                <a:solidFill>
                  <a:srgbClr val="002060"/>
                </a:solidFill>
                <a:latin typeface="Cursblok2000" panose="02000000000000000000" pitchFamily="2" charset="0"/>
                <a:ea typeface="Times New Roman" panose="02020603050405020304" pitchFamily="18" charset="0"/>
              </a:rPr>
              <a:t>Tim loopt met een kruk.</a:t>
            </a:r>
          </a:p>
          <a:p>
            <a:pPr indent="457200">
              <a:lnSpc>
                <a:spcPct val="135000"/>
              </a:lnSpc>
              <a:spcAft>
                <a:spcPts val="0"/>
              </a:spcAft>
            </a:pPr>
            <a:r>
              <a:rPr lang="nl-BE" sz="3600" dirty="0">
                <a:solidFill>
                  <a:srgbClr val="002060"/>
                </a:solidFill>
                <a:latin typeface="Cursblok2000" panose="02000000000000000000" pitchFamily="2" charset="0"/>
                <a:ea typeface="Times New Roman" panose="02020603050405020304" pitchFamily="18" charset="0"/>
              </a:rPr>
              <a:t>Bert eet een stuk kaas.</a:t>
            </a:r>
          </a:p>
          <a:p>
            <a:pPr indent="457200">
              <a:lnSpc>
                <a:spcPct val="135000"/>
              </a:lnSpc>
              <a:spcAft>
                <a:spcPts val="0"/>
              </a:spcAft>
            </a:pPr>
            <a:r>
              <a:rPr lang="nl-BE" sz="3600" dirty="0">
                <a:solidFill>
                  <a:srgbClr val="002060"/>
                </a:solidFill>
                <a:latin typeface="Cursblok2000" panose="02000000000000000000" pitchFamily="2" charset="0"/>
                <a:ea typeface="Times New Roman" panose="02020603050405020304" pitchFamily="18" charset="0"/>
              </a:rPr>
              <a:t>Leen loopt in het park.</a:t>
            </a:r>
          </a:p>
          <a:p>
            <a:pPr indent="457200">
              <a:lnSpc>
                <a:spcPct val="135000"/>
              </a:lnSpc>
              <a:spcAft>
                <a:spcPts val="0"/>
              </a:spcAft>
            </a:pPr>
            <a:r>
              <a:rPr lang="nl-BE" sz="3600" dirty="0">
                <a:solidFill>
                  <a:srgbClr val="002060"/>
                </a:solidFill>
                <a:latin typeface="Cursblok2000" panose="02000000000000000000" pitchFamily="2" charset="0"/>
                <a:ea typeface="Times New Roman" panose="02020603050405020304" pitchFamily="18" charset="0"/>
              </a:rPr>
              <a:t>Sam eet met mes en vork.</a:t>
            </a:r>
          </a:p>
          <a:p>
            <a:pPr indent="457200">
              <a:lnSpc>
                <a:spcPct val="135000"/>
              </a:lnSpc>
              <a:spcAft>
                <a:spcPts val="0"/>
              </a:spcAft>
            </a:pPr>
            <a:r>
              <a:rPr lang="nl-BE" sz="3600" dirty="0">
                <a:solidFill>
                  <a:srgbClr val="002060"/>
                </a:solidFill>
                <a:latin typeface="Cursblok2000" panose="02000000000000000000" pitchFamily="2" charset="0"/>
                <a:ea typeface="Times New Roman" panose="02020603050405020304" pitchFamily="18" charset="0"/>
              </a:rPr>
              <a:t>De kerk staat naast de brug.</a:t>
            </a:r>
            <a:endParaRPr lang="nl-BE" sz="3600" dirty="0">
              <a:solidFill>
                <a:srgbClr val="002060"/>
              </a:solidFill>
              <a:latin typeface="Cursblok20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61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5C8F1A81-8CC0-4A42-8283-1A2B0152EC5D}"/>
              </a:ext>
            </a:extLst>
          </p:cNvPr>
          <p:cNvGrpSpPr/>
          <p:nvPr/>
        </p:nvGrpSpPr>
        <p:grpSpPr>
          <a:xfrm>
            <a:off x="658623" y="2216728"/>
            <a:ext cx="2546847" cy="1389191"/>
            <a:chOff x="690995" y="2179233"/>
            <a:chExt cx="1804987" cy="98453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B18A1F5-60A5-4209-ABDE-E0AFD1472FE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3" b="4225"/>
            <a:stretch/>
          </p:blipFill>
          <p:spPr bwMode="auto">
            <a:xfrm>
              <a:off x="690995" y="2179233"/>
              <a:ext cx="719455" cy="98453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AF1BE93-DEA2-4132-BAD3-527F9880C61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08"/>
            <a:stretch/>
          </p:blipFill>
          <p:spPr bwMode="auto">
            <a:xfrm>
              <a:off x="1513002" y="2312583"/>
              <a:ext cx="982980" cy="7258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BD9B10-F7CF-4CCF-8127-8E6B5C66B7DF}"/>
              </a:ext>
            </a:extLst>
          </p:cNvPr>
          <p:cNvCxnSpPr>
            <a:cxnSpLocks/>
          </p:cNvCxnSpPr>
          <p:nvPr/>
        </p:nvCxnSpPr>
        <p:spPr>
          <a:xfrm>
            <a:off x="3563006" y="-124691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Groep 8">
            <a:extLst>
              <a:ext uri="{FF2B5EF4-FFF2-40B4-BE49-F238E27FC236}">
                <a16:creationId xmlns:a16="http://schemas.microsoft.com/office/drawing/2014/main" id="{D3BB1A9E-0278-4289-9F15-8D0F47EF0853}"/>
              </a:ext>
            </a:extLst>
          </p:cNvPr>
          <p:cNvGrpSpPr/>
          <p:nvPr/>
        </p:nvGrpSpPr>
        <p:grpSpPr>
          <a:xfrm>
            <a:off x="4012275" y="503798"/>
            <a:ext cx="7695709" cy="5850404"/>
            <a:chOff x="4067693" y="531507"/>
            <a:chExt cx="7695709" cy="5850404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97EF66C4-2691-42CB-8288-2CB31D60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7694" y="531507"/>
              <a:ext cx="5110523" cy="1829308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4C6A4F7F-F177-422E-A373-5EE86B38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7693" y="2520436"/>
              <a:ext cx="7695709" cy="3861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671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357A9A4-E976-42E1-AAB5-3396240E8D7C}"/>
              </a:ext>
            </a:extLst>
          </p:cNvPr>
          <p:cNvSpPr txBox="1"/>
          <p:nvPr/>
        </p:nvSpPr>
        <p:spPr>
          <a:xfrm>
            <a:off x="1091737" y="543098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B57B7B3-7A33-4F0E-84FE-CB1687BBE137}"/>
              </a:ext>
            </a:extLst>
          </p:cNvPr>
          <p:cNvSpPr txBox="1"/>
          <p:nvPr/>
        </p:nvSpPr>
        <p:spPr>
          <a:xfrm>
            <a:off x="4097480" y="1390228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195FF1D-2EA2-42CB-8343-39A615055FC8}"/>
              </a:ext>
            </a:extLst>
          </p:cNvPr>
          <p:cNvSpPr txBox="1"/>
          <p:nvPr/>
        </p:nvSpPr>
        <p:spPr>
          <a:xfrm>
            <a:off x="6337066" y="1494183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D4DF1C-B2F6-41EC-B841-E2D065EE7E51}"/>
              </a:ext>
            </a:extLst>
          </p:cNvPr>
          <p:cNvSpPr txBox="1"/>
          <p:nvPr/>
        </p:nvSpPr>
        <p:spPr>
          <a:xfrm>
            <a:off x="2763984" y="4983421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22385BA-7855-4A58-A76B-7FEA7D55474C}"/>
              </a:ext>
            </a:extLst>
          </p:cNvPr>
          <p:cNvSpPr txBox="1"/>
          <p:nvPr/>
        </p:nvSpPr>
        <p:spPr>
          <a:xfrm>
            <a:off x="7205748" y="4196783"/>
            <a:ext cx="64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 Basic" panose="02000000000000000000" pitchFamily="2" charset="0"/>
              </a:rPr>
              <a:t>Oo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E834277-BC9F-4DC6-8BE3-6B901765C4A5}"/>
              </a:ext>
            </a:extLst>
          </p:cNvPr>
          <p:cNvSpPr txBox="1"/>
          <p:nvPr/>
        </p:nvSpPr>
        <p:spPr>
          <a:xfrm>
            <a:off x="9687105" y="1066318"/>
            <a:ext cx="64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 Basic" panose="02000000000000000000" pitchFamily="2" charset="0"/>
              </a:rPr>
              <a:t>Aa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591E69F-B272-46BB-B6F7-F3C821EC77BF}"/>
              </a:ext>
            </a:extLst>
          </p:cNvPr>
          <p:cNvSpPr txBox="1"/>
          <p:nvPr/>
        </p:nvSpPr>
        <p:spPr>
          <a:xfrm>
            <a:off x="10397838" y="3082818"/>
            <a:ext cx="66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14C5748-5987-4A4D-9758-38723C015E5D}"/>
              </a:ext>
            </a:extLst>
          </p:cNvPr>
          <p:cNvSpPr txBox="1"/>
          <p:nvPr/>
        </p:nvSpPr>
        <p:spPr>
          <a:xfrm>
            <a:off x="1830183" y="2821208"/>
            <a:ext cx="66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2C6661D-E64F-46A3-A4DB-ED8ACA135FA5}"/>
              </a:ext>
            </a:extLst>
          </p:cNvPr>
          <p:cNvSpPr txBox="1"/>
          <p:nvPr/>
        </p:nvSpPr>
        <p:spPr>
          <a:xfrm>
            <a:off x="6734695" y="294734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E3318C4-DF86-460F-BD98-AB4279A0D2DC}"/>
              </a:ext>
            </a:extLst>
          </p:cNvPr>
          <p:cNvSpPr txBox="1"/>
          <p:nvPr/>
        </p:nvSpPr>
        <p:spPr>
          <a:xfrm>
            <a:off x="831966" y="4221721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F32EB50-CFE5-4006-BE4E-F839DDDB95F3}"/>
              </a:ext>
            </a:extLst>
          </p:cNvPr>
          <p:cNvSpPr txBox="1"/>
          <p:nvPr/>
        </p:nvSpPr>
        <p:spPr>
          <a:xfrm>
            <a:off x="7871120" y="1579795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05486BC-3621-40F9-B5F9-097827838B24}"/>
              </a:ext>
            </a:extLst>
          </p:cNvPr>
          <p:cNvSpPr txBox="1"/>
          <p:nvPr/>
        </p:nvSpPr>
        <p:spPr>
          <a:xfrm>
            <a:off x="6209599" y="5013238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EDCF917-2A7E-4EDF-95F8-1D91B9F1E986}"/>
              </a:ext>
            </a:extLst>
          </p:cNvPr>
          <p:cNvSpPr txBox="1"/>
          <p:nvPr/>
        </p:nvSpPr>
        <p:spPr>
          <a:xfrm>
            <a:off x="10928472" y="563756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k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A9F4422-E7EC-49D8-AEBB-740D90BF7A10}"/>
              </a:ext>
            </a:extLst>
          </p:cNvPr>
          <p:cNvSpPr txBox="1"/>
          <p:nvPr/>
        </p:nvSpPr>
        <p:spPr>
          <a:xfrm>
            <a:off x="3161604" y="46551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K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3AC0716-CCE1-497B-9597-52CCDFD0F9EA}"/>
              </a:ext>
            </a:extLst>
          </p:cNvPr>
          <p:cNvSpPr txBox="1"/>
          <p:nvPr/>
        </p:nvSpPr>
        <p:spPr>
          <a:xfrm>
            <a:off x="4087778" y="3729045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l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EBFDCB5-D670-407A-9EAA-35CED4B128E9}"/>
              </a:ext>
            </a:extLst>
          </p:cNvPr>
          <p:cNvSpPr txBox="1"/>
          <p:nvPr/>
        </p:nvSpPr>
        <p:spPr>
          <a:xfrm>
            <a:off x="9227132" y="3552306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L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52AB180-7E8A-41EC-AD93-05919547EC4B}"/>
              </a:ext>
            </a:extLst>
          </p:cNvPr>
          <p:cNvSpPr txBox="1"/>
          <p:nvPr/>
        </p:nvSpPr>
        <p:spPr>
          <a:xfrm>
            <a:off x="5069380" y="54309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m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EAA4298-C676-40DC-A15F-AF9AAE8B1C3C}"/>
              </a:ext>
            </a:extLst>
          </p:cNvPr>
          <p:cNvSpPr txBox="1"/>
          <p:nvPr/>
        </p:nvSpPr>
        <p:spPr>
          <a:xfrm>
            <a:off x="5738546" y="232596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M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9D0AA16-BED3-43E0-87B3-D014328791DB}"/>
              </a:ext>
            </a:extLst>
          </p:cNvPr>
          <p:cNvSpPr txBox="1"/>
          <p:nvPr/>
        </p:nvSpPr>
        <p:spPr>
          <a:xfrm>
            <a:off x="7265329" y="537884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6C26772-D20E-4044-801F-9C463252833D}"/>
              </a:ext>
            </a:extLst>
          </p:cNvPr>
          <p:cNvSpPr txBox="1"/>
          <p:nvPr/>
        </p:nvSpPr>
        <p:spPr>
          <a:xfrm>
            <a:off x="8329356" y="74603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E0B7AC0-E0C4-4EB5-A032-18FB27B6E361}"/>
              </a:ext>
            </a:extLst>
          </p:cNvPr>
          <p:cNvSpPr txBox="1"/>
          <p:nvPr/>
        </p:nvSpPr>
        <p:spPr>
          <a:xfrm>
            <a:off x="1367439" y="5375957"/>
            <a:ext cx="66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oo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86245AC-C5AF-4078-9FDE-64B9DE14EB63}"/>
              </a:ext>
            </a:extLst>
          </p:cNvPr>
          <p:cNvSpPr txBox="1"/>
          <p:nvPr/>
        </p:nvSpPr>
        <p:spPr>
          <a:xfrm>
            <a:off x="10983885" y="190090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O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11792D85-C3B6-4A1F-88E7-5C6E5E58FAFB}"/>
              </a:ext>
            </a:extLst>
          </p:cNvPr>
          <p:cNvSpPr txBox="1"/>
          <p:nvPr/>
        </p:nvSpPr>
        <p:spPr>
          <a:xfrm>
            <a:off x="2595647" y="1775912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p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3A5B9E54-F599-4334-9806-81B0D227F266}"/>
              </a:ext>
            </a:extLst>
          </p:cNvPr>
          <p:cNvSpPr txBox="1"/>
          <p:nvPr/>
        </p:nvSpPr>
        <p:spPr>
          <a:xfrm>
            <a:off x="5540433" y="413928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P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8B31DDDA-27D6-4987-A971-2141B75CC647}"/>
              </a:ext>
            </a:extLst>
          </p:cNvPr>
          <p:cNvSpPr txBox="1"/>
          <p:nvPr/>
        </p:nvSpPr>
        <p:spPr>
          <a:xfrm>
            <a:off x="10008530" y="475162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r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34531CE-FDE0-453B-83D3-2FAD1219B418}"/>
              </a:ext>
            </a:extLst>
          </p:cNvPr>
          <p:cNvSpPr txBox="1"/>
          <p:nvPr/>
        </p:nvSpPr>
        <p:spPr>
          <a:xfrm>
            <a:off x="3965867" y="4802199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R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2536D2F-B4AE-47E7-AF05-7313F72984F9}"/>
              </a:ext>
            </a:extLst>
          </p:cNvPr>
          <p:cNvSpPr txBox="1"/>
          <p:nvPr/>
        </p:nvSpPr>
        <p:spPr>
          <a:xfrm>
            <a:off x="8598129" y="467798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s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AB7526B-18A6-450E-8223-D829B9ADAA12}"/>
              </a:ext>
            </a:extLst>
          </p:cNvPr>
          <p:cNvSpPr txBox="1"/>
          <p:nvPr/>
        </p:nvSpPr>
        <p:spPr>
          <a:xfrm>
            <a:off x="734280" y="216251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S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4FC09036-C25B-43F2-A10B-2A768125A454}"/>
              </a:ext>
            </a:extLst>
          </p:cNvPr>
          <p:cNvSpPr txBox="1"/>
          <p:nvPr/>
        </p:nvSpPr>
        <p:spPr>
          <a:xfrm>
            <a:off x="2360121" y="385132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t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F9F5111-6301-4386-A84E-24A97941FDF1}"/>
              </a:ext>
            </a:extLst>
          </p:cNvPr>
          <p:cNvSpPr txBox="1"/>
          <p:nvPr/>
        </p:nvSpPr>
        <p:spPr>
          <a:xfrm>
            <a:off x="9648311" y="2129519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T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C5BDD3F2-D563-46D4-B5B9-C2F72A54EF69}"/>
              </a:ext>
            </a:extLst>
          </p:cNvPr>
          <p:cNvSpPr txBox="1"/>
          <p:nvPr/>
        </p:nvSpPr>
        <p:spPr>
          <a:xfrm>
            <a:off x="11062854" y="4075526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v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1F43FB4D-B8C5-4A1E-8D08-210C16B40A5D}"/>
              </a:ext>
            </a:extLst>
          </p:cNvPr>
          <p:cNvSpPr txBox="1"/>
          <p:nvPr/>
        </p:nvSpPr>
        <p:spPr>
          <a:xfrm>
            <a:off x="3336190" y="255959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V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D3DBEC8-D47A-4213-B27E-8F0FDF027033}"/>
              </a:ext>
            </a:extLst>
          </p:cNvPr>
          <p:cNvSpPr txBox="1"/>
          <p:nvPr/>
        </p:nvSpPr>
        <p:spPr>
          <a:xfrm>
            <a:off x="8833655" y="5766262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ie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8432310-7C14-4090-B33B-3FC37A48E730}"/>
              </a:ext>
            </a:extLst>
          </p:cNvPr>
          <p:cNvSpPr txBox="1"/>
          <p:nvPr/>
        </p:nvSpPr>
        <p:spPr>
          <a:xfrm>
            <a:off x="10748358" y="48442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Ie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91E5039A-237F-4B4A-9CD0-BA5721C9DF71}"/>
              </a:ext>
            </a:extLst>
          </p:cNvPr>
          <p:cNvSpPr txBox="1"/>
          <p:nvPr/>
        </p:nvSpPr>
        <p:spPr>
          <a:xfrm>
            <a:off x="7013175" y="424371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d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B29BD52D-ECF1-4AC2-8B83-F39CDB957B9C}"/>
              </a:ext>
            </a:extLst>
          </p:cNvPr>
          <p:cNvSpPr txBox="1"/>
          <p:nvPr/>
        </p:nvSpPr>
        <p:spPr>
          <a:xfrm>
            <a:off x="3604955" y="590206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D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BFAF9848-FBBD-4491-9316-393FCDD6CA27}"/>
              </a:ext>
            </a:extLst>
          </p:cNvPr>
          <p:cNvSpPr txBox="1"/>
          <p:nvPr/>
        </p:nvSpPr>
        <p:spPr>
          <a:xfrm>
            <a:off x="8279491" y="2712012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b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8B9AD753-DACF-4664-BC54-83FC5BB2E4B9}"/>
              </a:ext>
            </a:extLst>
          </p:cNvPr>
          <p:cNvSpPr txBox="1"/>
          <p:nvPr/>
        </p:nvSpPr>
        <p:spPr>
          <a:xfrm>
            <a:off x="4667597" y="282120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B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D2C86CCB-920C-467C-B804-3B83D113136E}"/>
              </a:ext>
            </a:extLst>
          </p:cNvPr>
          <p:cNvSpPr txBox="1"/>
          <p:nvPr/>
        </p:nvSpPr>
        <p:spPr>
          <a:xfrm>
            <a:off x="5144192" y="563756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u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D4844AD9-2499-4BAE-A4C0-A23A71AC1F5C}"/>
              </a:ext>
            </a:extLst>
          </p:cNvPr>
          <p:cNvSpPr txBox="1"/>
          <p:nvPr/>
        </p:nvSpPr>
        <p:spPr>
          <a:xfrm>
            <a:off x="1827060" y="1154655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359134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131475-439C-43B5-BE12-F2EA8AABB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2"/>
          <a:stretch/>
        </p:blipFill>
        <p:spPr>
          <a:xfrm>
            <a:off x="660864" y="1579419"/>
            <a:ext cx="1679012" cy="1849580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837443C-F9A2-4012-AD7E-59E347EBF906}"/>
              </a:ext>
            </a:extLst>
          </p:cNvPr>
          <p:cNvCxnSpPr>
            <a:cxnSpLocks/>
          </p:cNvCxnSpPr>
          <p:nvPr/>
        </p:nvCxnSpPr>
        <p:spPr>
          <a:xfrm>
            <a:off x="2809319" y="0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F77CBF-72D7-4626-8AC1-5874E391B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324" y="3206105"/>
            <a:ext cx="5554718" cy="240482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B0C27E6-A980-4550-B53E-B7CF1FFE6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175" y="1495428"/>
            <a:ext cx="8395854" cy="11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96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F8EBBD9-A745-4C76-8AC9-FCFD67B17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640" y="723898"/>
            <a:ext cx="8780093" cy="5410202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7EDCE50C-B1DE-4E06-8089-84B6D2EDAC06}"/>
              </a:ext>
            </a:extLst>
          </p:cNvPr>
          <p:cNvCxnSpPr>
            <a:cxnSpLocks/>
          </p:cNvCxnSpPr>
          <p:nvPr/>
        </p:nvCxnSpPr>
        <p:spPr>
          <a:xfrm>
            <a:off x="2593188" y="-124691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C1ECD1-33FC-4E8D-9E14-24D265620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55" y="1062643"/>
            <a:ext cx="1695482" cy="23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7AEEBF-F25B-4AAF-B931-8BC6FB592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2" y="2066404"/>
            <a:ext cx="11144755" cy="264760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B828E3E-2C90-4E3C-A9D0-D79E25894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57" y="2653571"/>
            <a:ext cx="2208175" cy="1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181D34D-0BB7-42F6-8885-1D34DBD1D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67" y="390978"/>
            <a:ext cx="9734666" cy="60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595866" y="-80539"/>
            <a:ext cx="0" cy="701594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380191" y="1952437"/>
            <a:ext cx="1828044" cy="1476563"/>
            <a:chOff x="339506" y="2054962"/>
            <a:chExt cx="1931624" cy="167420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9" y="2167278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39506" y="2054962"/>
              <a:ext cx="868804" cy="628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400" dirty="0"/>
                <a:t> bus</a:t>
              </a:r>
              <a:endParaRPr lang="nl-BE" sz="1500" dirty="0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F653FF-BBA1-42C1-B175-3BFE35995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498" y="403733"/>
            <a:ext cx="8679647" cy="60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7235818-2B2A-437B-8EDD-73BC4E51F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4" y="2049244"/>
            <a:ext cx="10315212" cy="214556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879104" y="1830573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b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56525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b</a:t>
              </a:r>
              <a:endParaRPr lang="nl-BE" dirty="0"/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B3E17A14-C2AF-4640-ADF8-C787881F2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05" y="445631"/>
            <a:ext cx="7071975" cy="59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1619E5A-E0B0-4F7D-94E9-9F45260FE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4" y="901933"/>
            <a:ext cx="10335491" cy="307616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3CC4DE-5519-4C92-8F5A-8351E5E4F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54" y="4568720"/>
            <a:ext cx="10335491" cy="138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7235818-2B2A-437B-8EDD-73BC4E51F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4" y="2049244"/>
            <a:ext cx="10315212" cy="214556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879104" y="1830573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u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220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3000</TotalTime>
  <Words>84</Words>
  <Application>Microsoft Office PowerPoint</Application>
  <PresentationFormat>Breedbeeld</PresentationFormat>
  <Paragraphs>57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42" baseType="lpstr">
      <vt:lpstr>Andika</vt:lpstr>
      <vt:lpstr>Andika Basic</vt:lpstr>
      <vt:lpstr>Arial</vt:lpstr>
      <vt:lpstr>Calibri</vt:lpstr>
      <vt:lpstr>Calibri Light</vt:lpstr>
      <vt:lpstr>Corbel</vt:lpstr>
      <vt:lpstr>Cursblok2000</vt:lpstr>
      <vt:lpstr>Fira Sans</vt:lpstr>
      <vt:lpstr>Segoe UI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218</cp:revision>
  <dcterms:created xsi:type="dcterms:W3CDTF">2018-06-29T20:34:18Z</dcterms:created>
  <dcterms:modified xsi:type="dcterms:W3CDTF">2018-07-29T17:28:48Z</dcterms:modified>
</cp:coreProperties>
</file>