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15" r:id="rId3"/>
    <p:sldId id="258" r:id="rId4"/>
    <p:sldId id="259" r:id="rId5"/>
    <p:sldId id="283" r:id="rId6"/>
    <p:sldId id="303" r:id="rId7"/>
    <p:sldId id="261" r:id="rId8"/>
    <p:sldId id="262" r:id="rId9"/>
    <p:sldId id="316" r:id="rId10"/>
    <p:sldId id="295" r:id="rId11"/>
    <p:sldId id="627" r:id="rId12"/>
    <p:sldId id="285" r:id="rId13"/>
    <p:sldId id="267" r:id="rId14"/>
    <p:sldId id="284" r:id="rId15"/>
    <p:sldId id="268" r:id="rId16"/>
    <p:sldId id="289" r:id="rId17"/>
    <p:sldId id="300" r:id="rId18"/>
    <p:sldId id="290" r:id="rId19"/>
    <p:sldId id="617" r:id="rId20"/>
    <p:sldId id="319" r:id="rId21"/>
    <p:sldId id="626" r:id="rId22"/>
    <p:sldId id="286" r:id="rId23"/>
    <p:sldId id="311" r:id="rId24"/>
    <p:sldId id="625" r:id="rId25"/>
    <p:sldId id="310" r:id="rId26"/>
    <p:sldId id="624" r:id="rId27"/>
    <p:sldId id="618" r:id="rId28"/>
    <p:sldId id="318" r:id="rId29"/>
    <p:sldId id="312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19/07/2018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bookwidgets.com/play/XDV3M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26.jpg"/><Relationship Id="rId5" Type="http://schemas.openxmlformats.org/officeDocument/2006/relationships/image" Target="../media/image21.jpg"/><Relationship Id="rId10" Type="http://schemas.openxmlformats.org/officeDocument/2006/relationships/image" Target="../media/image25.jpg"/><Relationship Id="rId4" Type="http://schemas.openxmlformats.org/officeDocument/2006/relationships/image" Target="../media/image20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://www.ikleer.net/07-gom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bookwidgets.com/play/UDV3LW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944801" y="805654"/>
            <a:ext cx="432682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gom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785283" y="4244541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o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m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g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41F4C48-74E5-4C07-8F0B-9C27219A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7" y="1225939"/>
            <a:ext cx="4455979" cy="33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-99753"/>
            <a:ext cx="0" cy="712677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89778" y="1520251"/>
            <a:ext cx="2355922" cy="1960775"/>
            <a:chOff x="712933" y="2420903"/>
            <a:chExt cx="2355922" cy="1960775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875607" y="2420903"/>
              <a:ext cx="8756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o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E5DBF5-F813-462F-A9C3-E85634231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85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84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A06544-09B0-44AC-9984-3C3259381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26" y="870157"/>
            <a:ext cx="10121062" cy="30312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A1C241F-8194-4F10-8DA7-914C98A1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26" y="4639005"/>
            <a:ext cx="10121062" cy="13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8" y="2061890"/>
            <a:ext cx="1600406" cy="1141295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582107" y="-88669"/>
            <a:ext cx="0" cy="704365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A5CE85-E595-4D4B-AA2E-AF95AC213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61" y="594178"/>
            <a:ext cx="8604734" cy="57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46717-6319-4070-BADB-F95B928ED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28" y="2608283"/>
            <a:ext cx="4390095" cy="17193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3E9002-FD41-45AD-9851-14DF476E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30" y="4351845"/>
            <a:ext cx="1807214" cy="17465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B61AEF-8E91-4026-AB48-62D3C984AE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7"/>
          <a:stretch/>
        </p:blipFill>
        <p:spPr>
          <a:xfrm>
            <a:off x="2757578" y="4740666"/>
            <a:ext cx="1619331" cy="16117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7E086B-0AA2-4F35-AA52-BCFB651BE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13" y="4740666"/>
            <a:ext cx="1657399" cy="161178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ECB101E-FC71-4427-9D06-3FEB4EAE1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691">
            <a:off x="1060143" y="2950338"/>
            <a:ext cx="2064958" cy="84263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57882D7-6C3B-4D69-8D7C-BE4CC3DF4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35" y="2669978"/>
            <a:ext cx="1930722" cy="159600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A5DE878-5562-4CC5-8BBE-35E3CAA0C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03" y="433500"/>
            <a:ext cx="1689660" cy="1611783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098C00CC-75A7-4A57-B9A6-6BEEC7C234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/>
          <a:stretch/>
        </p:blipFill>
        <p:spPr>
          <a:xfrm>
            <a:off x="7193516" y="4740666"/>
            <a:ext cx="1965810" cy="1611782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0DD2585E-8E32-46DF-B1DD-9EAC96718E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52" y="433500"/>
            <a:ext cx="2149042" cy="1611782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46175CE1-8265-4B79-A565-D9C347E8AA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5037" r="5299" b="9343"/>
          <a:stretch/>
        </p:blipFill>
        <p:spPr>
          <a:xfrm>
            <a:off x="5061476" y="433500"/>
            <a:ext cx="1732201" cy="161178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245854EB-5B12-4967-88CC-B9A10722EE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r="9705"/>
          <a:stretch/>
        </p:blipFill>
        <p:spPr>
          <a:xfrm>
            <a:off x="526656" y="1023791"/>
            <a:ext cx="1810272" cy="1584492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73E09A0-AD4F-42C3-BD0A-52EEE7AB7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4721" r="13366" b="11489"/>
          <a:stretch/>
        </p:blipFill>
        <p:spPr>
          <a:xfrm>
            <a:off x="586962" y="4288698"/>
            <a:ext cx="1689660" cy="1746569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C987133-80FB-4E3D-9D0A-FB4FF180CD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66" y="783235"/>
            <a:ext cx="1965811" cy="17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801306" y="-99753"/>
            <a:ext cx="0" cy="706027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9" y="2058724"/>
            <a:ext cx="1969306" cy="14772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62A1198-9DA7-429C-BD60-A211B13C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693" y="138290"/>
            <a:ext cx="6318425" cy="65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E01561A4-EFD8-4B10-9E68-8B3F0F560D80}"/>
              </a:ext>
            </a:extLst>
          </p:cNvPr>
          <p:cNvCxnSpPr>
            <a:cxnSpLocks/>
          </p:cNvCxnSpPr>
          <p:nvPr/>
        </p:nvCxnSpPr>
        <p:spPr>
          <a:xfrm>
            <a:off x="2792696" y="-48277"/>
            <a:ext cx="0" cy="694784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DCFA3D-841D-4DC7-A54C-1C76EA52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2" y="2021369"/>
            <a:ext cx="1756751" cy="14076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62A2B-70C6-4E8E-A231-86A9D2A5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48" y="226261"/>
            <a:ext cx="7895948" cy="64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2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A14F0BC-714D-43F3-9CB4-A6249E6217BA}"/>
              </a:ext>
            </a:extLst>
          </p:cNvPr>
          <p:cNvSpPr/>
          <p:nvPr/>
        </p:nvSpPr>
        <p:spPr>
          <a:xfrm>
            <a:off x="4549716" y="1383398"/>
            <a:ext cx="28243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1500" dirty="0"/>
              <a:t>gom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828B24-DE3C-4AD4-8C8C-294D2F098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8" y="500049"/>
            <a:ext cx="3536561" cy="30680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9C4238-EA3E-4B3F-B6A9-649E09AEE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50" y="1122759"/>
            <a:ext cx="3260241" cy="13303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177E4B-1BBB-41B8-8153-AAED7F11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60" y="3944013"/>
            <a:ext cx="3555805" cy="23696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B4CC49-EBDC-4E2E-AEE4-08BBF7FFB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1" t="30800" r="9903" b="41787"/>
          <a:stretch/>
        </p:blipFill>
        <p:spPr>
          <a:xfrm>
            <a:off x="6660174" y="3612555"/>
            <a:ext cx="3887866" cy="2479563"/>
          </a:xfrm>
          <a:prstGeom prst="rect">
            <a:avLst/>
          </a:prstGeom>
        </p:spPr>
      </p:pic>
      <p:sp>
        <p:nvSpPr>
          <p:cNvPr id="16" name="Pijl: omlaag 15">
            <a:extLst>
              <a:ext uri="{FF2B5EF4-FFF2-40B4-BE49-F238E27FC236}">
                <a16:creationId xmlns:a16="http://schemas.microsoft.com/office/drawing/2014/main" id="{AEF925CB-D867-458B-A86E-C4A87BCA0F29}"/>
              </a:ext>
            </a:extLst>
          </p:cNvPr>
          <p:cNvSpPr/>
          <p:nvPr/>
        </p:nvSpPr>
        <p:spPr>
          <a:xfrm rot="7574255">
            <a:off x="10056345" y="4186398"/>
            <a:ext cx="754907" cy="14044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490E62C7-BFDF-44BC-A4F7-340F84A3DA8B}"/>
              </a:ext>
            </a:extLst>
          </p:cNvPr>
          <p:cNvSpPr/>
          <p:nvPr/>
        </p:nvSpPr>
        <p:spPr>
          <a:xfrm rot="20364988">
            <a:off x="3654680" y="3640521"/>
            <a:ext cx="626764" cy="11840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075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CC2B2C1A-EEC8-4CAB-BEA5-FB4DE42099E1}"/>
              </a:ext>
            </a:extLst>
          </p:cNvPr>
          <p:cNvGrpSpPr/>
          <p:nvPr/>
        </p:nvGrpSpPr>
        <p:grpSpPr>
          <a:xfrm>
            <a:off x="1117358" y="1650079"/>
            <a:ext cx="2863263" cy="1234036"/>
            <a:chOff x="978813" y="1594661"/>
            <a:chExt cx="2863263" cy="1234036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7B684EA-2386-4F08-940F-59067700C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" r="-1"/>
            <a:stretch/>
          </p:blipFill>
          <p:spPr>
            <a:xfrm>
              <a:off x="2058208" y="1716637"/>
              <a:ext cx="1783868" cy="1015481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A464291-A733-458A-BF65-4F9BEC5C2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13" y="1594661"/>
              <a:ext cx="961996" cy="1234036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F7A0E2A-233E-47C6-A212-C05F25C044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874307" y="3092043"/>
            <a:ext cx="1126954" cy="1497677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FBFC66F4-3A7A-4B35-9E12-632B3C30B98D}"/>
              </a:ext>
            </a:extLst>
          </p:cNvPr>
          <p:cNvCxnSpPr>
            <a:cxnSpLocks/>
          </p:cNvCxnSpPr>
          <p:nvPr/>
        </p:nvCxnSpPr>
        <p:spPr>
          <a:xfrm>
            <a:off x="4383196" y="-83127"/>
            <a:ext cx="0" cy="704365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B03A1BD3-28CA-46ED-A102-FAAFA39C9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575" y="271978"/>
            <a:ext cx="4331331" cy="63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3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4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508696-3555-4DD2-B7CA-EF014FE9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7" y="244546"/>
            <a:ext cx="10204565" cy="63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847309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668303" y="-83127"/>
            <a:ext cx="0" cy="707136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38E3F810-7880-48D6-A67F-B8E5F66B3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76" y="393816"/>
            <a:ext cx="7519424" cy="60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2B8927F3-A744-491D-8EB1-BA201FFB044E}"/>
              </a:ext>
            </a:extLst>
          </p:cNvPr>
          <p:cNvGrpSpPr/>
          <p:nvPr/>
        </p:nvGrpSpPr>
        <p:grpSpPr>
          <a:xfrm>
            <a:off x="425957" y="2327563"/>
            <a:ext cx="2070633" cy="1101435"/>
            <a:chOff x="369085" y="2194560"/>
            <a:chExt cx="2174609" cy="1156743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F5007A72-D9E8-421D-8C42-9029B3F2B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151" y="2500168"/>
              <a:ext cx="1127543" cy="851135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F1FB17F1-375F-4AB8-8CFA-F97B1E51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85" y="2194560"/>
              <a:ext cx="901743" cy="1156743"/>
            </a:xfrm>
            <a:prstGeom prst="rect">
              <a:avLst/>
            </a:prstGeom>
          </p:spPr>
        </p:pic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6451BE-868D-4878-BD5E-37455352B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26"/>
          <a:stretch/>
        </p:blipFill>
        <p:spPr>
          <a:xfrm>
            <a:off x="3326736" y="306182"/>
            <a:ext cx="8489183" cy="6245629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9A1F6B0-9C98-4345-923A-B5E187489AA2}"/>
              </a:ext>
            </a:extLst>
          </p:cNvPr>
          <p:cNvCxnSpPr>
            <a:cxnSpLocks/>
          </p:cNvCxnSpPr>
          <p:nvPr/>
        </p:nvCxnSpPr>
        <p:spPr>
          <a:xfrm>
            <a:off x="2704025" y="-92828"/>
            <a:ext cx="0" cy="704365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1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" y="2272772"/>
            <a:ext cx="10637521" cy="1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CED1EC-C4C8-4E81-8307-5ABD724C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52" y="233448"/>
            <a:ext cx="6568634" cy="63911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367E67-BC3B-497E-8834-7E4BE12A6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88" y="2005613"/>
            <a:ext cx="1643842" cy="1551709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C59150F-9E77-4A62-AE43-1A75D0BE9F22}"/>
              </a:ext>
            </a:extLst>
          </p:cNvPr>
          <p:cNvCxnSpPr>
            <a:cxnSpLocks/>
          </p:cNvCxnSpPr>
          <p:nvPr/>
        </p:nvCxnSpPr>
        <p:spPr>
          <a:xfrm>
            <a:off x="3502049" y="-66502"/>
            <a:ext cx="0" cy="701040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45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526C1DF-A99A-4A14-B5F6-7C03A6CE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" y="192664"/>
            <a:ext cx="10370820" cy="64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78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CD58B8-2783-4148-A74B-013D9288D6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0" y="1573875"/>
            <a:ext cx="1542139" cy="8312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EFC492-882B-4F40-964F-0351E810A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6" y="2948247"/>
            <a:ext cx="3126805" cy="22741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89A0C4-1315-4291-8FEE-5D413C5C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265" y="470663"/>
            <a:ext cx="7499689" cy="59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5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1" y="2217747"/>
            <a:ext cx="1874953" cy="121125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0111892-6A4E-4382-8B38-F91998F6196F}"/>
              </a:ext>
            </a:extLst>
          </p:cNvPr>
          <p:cNvCxnSpPr>
            <a:cxnSpLocks/>
          </p:cNvCxnSpPr>
          <p:nvPr/>
        </p:nvCxnSpPr>
        <p:spPr>
          <a:xfrm>
            <a:off x="3568550" y="-72044"/>
            <a:ext cx="0" cy="703256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524F0E-7C0A-4C20-B32F-6935E3D9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84" y="1270370"/>
            <a:ext cx="6251308" cy="43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673557" y="2171922"/>
            <a:ext cx="10844886" cy="2514155"/>
            <a:chOff x="1245926" y="3542885"/>
            <a:chExt cx="9975999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26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703735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719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4F0C5D-C270-4D33-B03B-9417DEF0F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3008535"/>
            <a:ext cx="1927353" cy="8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900666" y="-171796"/>
            <a:ext cx="0" cy="707690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635509" y="2110380"/>
            <a:ext cx="1942569" cy="1569387"/>
            <a:chOff x="339899" y="2054962"/>
            <a:chExt cx="1931231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72564" y="2054962"/>
              <a:ext cx="868804" cy="60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500" dirty="0"/>
                <a:t>gom</a:t>
              </a: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7C08F0-95EF-4BBA-BA68-99527EF1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800" y="293086"/>
            <a:ext cx="8082428" cy="62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862635" y="2138809"/>
            <a:ext cx="10466729" cy="2221775"/>
            <a:chOff x="1229946" y="2272634"/>
            <a:chExt cx="1046672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229946" y="2272634"/>
              <a:ext cx="5233365" cy="2221775"/>
              <a:chOff x="1236748" y="3542884"/>
              <a:chExt cx="5447586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748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67840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674057" y="201345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g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-99753"/>
            <a:ext cx="0" cy="706581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g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A06544-09B0-44AC-9984-3C3259381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26" y="870157"/>
            <a:ext cx="10121062" cy="30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CA4E519-BD23-465B-BF6F-2226A5114A25}"/>
              </a:ext>
            </a:extLst>
          </p:cNvPr>
          <p:cNvGrpSpPr/>
          <p:nvPr/>
        </p:nvGrpSpPr>
        <p:grpSpPr>
          <a:xfrm>
            <a:off x="819302" y="2052246"/>
            <a:ext cx="10553395" cy="2347131"/>
            <a:chOff x="728706" y="2013453"/>
            <a:chExt cx="10553395" cy="234713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728706" y="2138809"/>
              <a:ext cx="10553395" cy="2221775"/>
              <a:chOff x="1096017" y="2272634"/>
              <a:chExt cx="10553395" cy="2221775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096017" y="2272634"/>
                <a:ext cx="5517056" cy="2221775"/>
                <a:chOff x="1097337" y="3542884"/>
                <a:chExt cx="5742890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7337" y="3542884"/>
                  <a:ext cx="1802888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5223733" y="4201135"/>
                  <a:ext cx="1616494" cy="996217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934" b="-5903"/>
              <a:stretch/>
            </p:blipFill>
            <p:spPr>
              <a:xfrm>
                <a:off x="6952678" y="2272634"/>
                <a:ext cx="4696734" cy="2221775"/>
              </a:xfrm>
              <a:prstGeom prst="rect">
                <a:avLst/>
              </a:prstGeom>
            </p:spPr>
          </p:pic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6C9A637-9909-480E-9BC5-E3DE8012647B}"/>
                </a:ext>
              </a:extLst>
            </p:cNvPr>
            <p:cNvSpPr txBox="1"/>
            <p:nvPr/>
          </p:nvSpPr>
          <p:spPr>
            <a:xfrm>
              <a:off x="2800302" y="2013453"/>
              <a:ext cx="155292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800" dirty="0">
                  <a:latin typeface="Corbel" panose="020B0503020204020204" pitchFamily="34" charset="0"/>
                  <a:cs typeface="Segoe UI" panose="020B0502040204020203" pitchFamily="34" charset="0"/>
                </a:rPr>
                <a:t>o</a:t>
              </a:r>
              <a:endParaRPr lang="nl-BE" sz="3600" dirty="0">
                <a:latin typeface="Corbel" panose="020B050302020402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8750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2344</TotalTime>
  <Words>11</Words>
  <Application>Microsoft Office PowerPoint</Application>
  <PresentationFormat>Breedbeeld</PresentationFormat>
  <Paragraphs>13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152</cp:revision>
  <dcterms:created xsi:type="dcterms:W3CDTF">2018-06-29T20:34:18Z</dcterms:created>
  <dcterms:modified xsi:type="dcterms:W3CDTF">2018-07-19T20:03:40Z</dcterms:modified>
</cp:coreProperties>
</file>