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97" r:id="rId6"/>
    <p:sldId id="283" r:id="rId7"/>
    <p:sldId id="287" r:id="rId8"/>
    <p:sldId id="303" r:id="rId9"/>
    <p:sldId id="261" r:id="rId10"/>
    <p:sldId id="262" r:id="rId11"/>
    <p:sldId id="294" r:id="rId12"/>
    <p:sldId id="317" r:id="rId13"/>
    <p:sldId id="319" r:id="rId14"/>
    <p:sldId id="285" r:id="rId15"/>
    <p:sldId id="267" r:id="rId16"/>
    <p:sldId id="284" r:id="rId17"/>
    <p:sldId id="286" r:id="rId18"/>
    <p:sldId id="289" r:id="rId19"/>
    <p:sldId id="271" r:id="rId20"/>
    <p:sldId id="298" r:id="rId21"/>
    <p:sldId id="305" r:id="rId22"/>
    <p:sldId id="290" r:id="rId23"/>
    <p:sldId id="306" r:id="rId24"/>
    <p:sldId id="307" r:id="rId25"/>
    <p:sldId id="308" r:id="rId26"/>
    <p:sldId id="309" r:id="rId27"/>
    <p:sldId id="310" r:id="rId28"/>
    <p:sldId id="311" r:id="rId29"/>
    <p:sldId id="313" r:id="rId30"/>
    <p:sldId id="268" r:id="rId31"/>
    <p:sldId id="312" r:id="rId32"/>
    <p:sldId id="318" r:id="rId33"/>
    <p:sldId id="301" r:id="rId34"/>
    <p:sldId id="314" r:id="rId35"/>
    <p:sldId id="315" r:id="rId36"/>
    <p:sldId id="300" r:id="rId37"/>
    <p:sldId id="277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9" y="1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12/08/2018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s://www.bookwidgets.com/play/XDUQTY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1.jpg"/><Relationship Id="rId10" Type="http://schemas.openxmlformats.org/officeDocument/2006/relationships/image" Target="../media/image29.jpg"/><Relationship Id="rId4" Type="http://schemas.openxmlformats.org/officeDocument/2006/relationships/image" Target="../media/image24.jpg"/><Relationship Id="rId9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bookwidgets.com/play/3D92R7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://www.ikleer.net/04-lees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bookwidgets.com/play/DDUQQM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bookwidgets.com/play/MD92NQ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6495588" y="865975"/>
            <a:ext cx="362471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Calibri" panose="020F0502020204030204" pitchFamily="34" charset="0"/>
                <a:ea typeface="Fira Sans" panose="020B0503050000020004" pitchFamily="34" charset="0"/>
                <a:cs typeface="Calibri" panose="020F0502020204030204" pitchFamily="34" charset="0"/>
              </a:rPr>
              <a:t>lees</a:t>
            </a:r>
            <a:endParaRPr lang="nl-BE" sz="2400" dirty="0">
              <a:latin typeface="Calibri" panose="020F0502020204030204" pitchFamily="34" charset="0"/>
              <a:ea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C8818F35-4215-4BF8-B3D3-A06A4B588C75}"/>
              </a:ext>
            </a:extLst>
          </p:cNvPr>
          <p:cNvGrpSpPr/>
          <p:nvPr/>
        </p:nvGrpSpPr>
        <p:grpSpPr>
          <a:xfrm>
            <a:off x="5662150" y="4160383"/>
            <a:ext cx="5486344" cy="1616076"/>
            <a:chOff x="4911712" y="4053850"/>
            <a:chExt cx="5486344" cy="1616076"/>
          </a:xfrm>
        </p:grpSpPr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A53966-F607-4331-BF1E-42876418CEB2}"/>
                </a:ext>
              </a:extLst>
            </p:cNvPr>
            <p:cNvGrpSpPr/>
            <p:nvPr/>
          </p:nvGrpSpPr>
          <p:grpSpPr>
            <a:xfrm>
              <a:off x="6821447" y="4053850"/>
              <a:ext cx="3576609" cy="1616076"/>
              <a:chOff x="6695122" y="3506989"/>
              <a:chExt cx="3576609" cy="1616076"/>
            </a:xfrm>
          </p:grpSpPr>
          <p:sp>
            <p:nvSpPr>
              <p:cNvPr id="6" name="Tekstvak 2">
                <a:extLst>
                  <a:ext uri="{FF2B5EF4-FFF2-40B4-BE49-F238E27FC236}">
                    <a16:creationId xmlns:a16="http://schemas.microsoft.com/office/drawing/2014/main" id="{EF18B0E7-A943-4F17-8116-4AC7CDBD5E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5122" y="3506989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GB" altLang="nl-BE" sz="80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ee</a:t>
                </a:r>
                <a:endParaRPr kumimoji="0" lang="en-GB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  <p:sp>
            <p:nvSpPr>
              <p:cNvPr id="7" name="Text Box 1">
                <a:extLst>
                  <a:ext uri="{FF2B5EF4-FFF2-40B4-BE49-F238E27FC236}">
                    <a16:creationId xmlns:a16="http://schemas.microsoft.com/office/drawing/2014/main" id="{FE4583B3-D79E-4182-8E00-3022DD52BB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04856" y="3506990"/>
                <a:ext cx="1666875" cy="16160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ts val="11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nl-BE" altLang="nl-BE" sz="8000" dirty="0">
                    <a:latin typeface="Fira Sans" panose="020B0503050000020004" pitchFamily="34" charset="0"/>
                    <a:ea typeface="Fira Sans" panose="020B0503050000020004" pitchFamily="34" charset="0"/>
                    <a:cs typeface="Segoe UI" panose="020B0502040204020203" pitchFamily="34" charset="0"/>
                  </a:rPr>
                  <a:t>s</a:t>
                </a:r>
                <a:endParaRPr kumimoji="0" lang="nl-BE" altLang="nl-BE" sz="18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Fira Sans" panose="020B0503050000020004" pitchFamily="34" charset="0"/>
                  <a:ea typeface="Fira Sans" panose="020B0503050000020004" pitchFamily="34" charset="0"/>
                </a:endParaRPr>
              </a:p>
            </p:txBody>
          </p:sp>
        </p:grpSp>
        <p:sp>
          <p:nvSpPr>
            <p:cNvPr id="15" name="Tekstvak 2">
              <a:extLst>
                <a:ext uri="{FF2B5EF4-FFF2-40B4-BE49-F238E27FC236}">
                  <a16:creationId xmlns:a16="http://schemas.microsoft.com/office/drawing/2014/main" id="{06808AD7-7177-403F-B572-B291D5DED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1712" y="405385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ts val="11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Fira Sans" panose="020B0503050000020004" pitchFamily="34" charset="0"/>
                  <a:ea typeface="Fira Sans" panose="020B0503050000020004" pitchFamily="34" charset="0"/>
                  <a:cs typeface="Segoe UI" panose="020B0502040204020203" pitchFamily="34" charset="0"/>
                </a:rPr>
                <a:t>l</a:t>
              </a:r>
              <a:endParaRPr kumimoji="0" lang="en-GB" altLang="nl-BE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C7F29B-A3F7-43C5-8C2C-97031A2CA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9" t="5493" r="21200"/>
          <a:stretch/>
        </p:blipFill>
        <p:spPr>
          <a:xfrm>
            <a:off x="732030" y="631766"/>
            <a:ext cx="3783347" cy="54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2221AF-B685-4DE3-9D65-4CDBC6EC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91" y="911562"/>
            <a:ext cx="10311817" cy="303975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B58E62C-8F1D-47B8-AD1C-6E91D6425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91" y="4518501"/>
            <a:ext cx="10311817" cy="142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760112" y="2150139"/>
            <a:ext cx="10671776" cy="2221775"/>
            <a:chOff x="1024899" y="2272638"/>
            <a:chExt cx="10671776" cy="2221775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1024899" y="2272638"/>
              <a:ext cx="5335889" cy="2221775"/>
              <a:chOff x="1023308" y="3542887"/>
              <a:chExt cx="5554305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308" y="3542887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4961119" y="4242047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812" y="2527069"/>
              <a:ext cx="4948863" cy="1967344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3024949" y="1996585"/>
            <a:ext cx="1731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s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431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768055" y="-55418"/>
            <a:ext cx="0" cy="7004858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62315" y="1462680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 s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05" y="487670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5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82221AF-B685-4DE3-9D65-4CDBC6ECA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091" y="911562"/>
            <a:ext cx="10311817" cy="303975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C34B069-1CAA-42BC-A23D-BA8D29029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091" y="4518927"/>
            <a:ext cx="10307680" cy="142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4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8D89A262-DB0B-4975-BA73-23A7064B5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72" y="864524"/>
            <a:ext cx="6716683" cy="5037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2883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37" y="2139116"/>
            <a:ext cx="1825749" cy="1301993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2764986" y="-72044"/>
            <a:ext cx="0" cy="697714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1252C8A8-9861-4EA8-A5FA-A45BE1F13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4534" y="651073"/>
            <a:ext cx="8779041" cy="555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ep 29">
            <a:extLst>
              <a:ext uri="{FF2B5EF4-FFF2-40B4-BE49-F238E27FC236}">
                <a16:creationId xmlns:a16="http://schemas.microsoft.com/office/drawing/2014/main" id="{1FF23BA2-4EF1-4FCF-83AD-46F5F225EEE3}"/>
              </a:ext>
            </a:extLst>
          </p:cNvPr>
          <p:cNvGrpSpPr/>
          <p:nvPr/>
        </p:nvGrpSpPr>
        <p:grpSpPr>
          <a:xfrm>
            <a:off x="1396063" y="271959"/>
            <a:ext cx="9399874" cy="6314081"/>
            <a:chOff x="1481969" y="211233"/>
            <a:chExt cx="9399874" cy="6314081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EF646717-6319-4070-BADB-F95B928ED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776" y="2833869"/>
              <a:ext cx="3265560" cy="1278968"/>
            </a:xfrm>
            <a:prstGeom prst="rect">
              <a:avLst/>
            </a:prstGeom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3FDDEC8A-40EA-4013-B674-6AB0673D3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5605" y="4696087"/>
              <a:ext cx="2447045" cy="1829227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B738CDB-DCF6-4F90-9D24-A429E4249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755" y="2697257"/>
              <a:ext cx="2327384" cy="1660685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077130A5-4DA0-475E-B70F-6DA64E936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27" t="3404" r="14782" b="9300"/>
            <a:stretch/>
          </p:blipFill>
          <p:spPr>
            <a:xfrm>
              <a:off x="1481969" y="211233"/>
              <a:ext cx="1789826" cy="2029936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D91BB023-7B95-4D7B-AC78-A061441B4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755" y="4687948"/>
              <a:ext cx="2447046" cy="1832735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8D63BE51-093D-45A3-BDBC-BDBC066C5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74"/>
            <a:stretch/>
          </p:blipFill>
          <p:spPr>
            <a:xfrm>
              <a:off x="8488872" y="2697258"/>
              <a:ext cx="2392971" cy="1660685"/>
            </a:xfrm>
            <a:prstGeom prst="rect">
              <a:avLst/>
            </a:prstGeom>
          </p:spPr>
        </p:pic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0BA91335-5CE3-4F57-97AC-62DDE2CC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7695" y="411013"/>
              <a:ext cx="1774976" cy="1830156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29919A67-D194-49BF-BE1E-622BCEEA1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8571" y="396592"/>
              <a:ext cx="1794530" cy="1844577"/>
            </a:xfrm>
            <a:prstGeom prst="rect">
              <a:avLst/>
            </a:prstGeom>
          </p:spPr>
        </p:pic>
        <p:pic>
          <p:nvPicPr>
            <p:cNvPr id="27" name="Afbeelding 26">
              <a:extLst>
                <a:ext uri="{FF2B5EF4-FFF2-40B4-BE49-F238E27FC236}">
                  <a16:creationId xmlns:a16="http://schemas.microsoft.com/office/drawing/2014/main" id="{C99C9695-37BC-4F45-B311-6C7A37630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0454" y="4687948"/>
              <a:ext cx="2611389" cy="1837366"/>
            </a:xfrm>
            <a:prstGeom prst="rect">
              <a:avLst/>
            </a:prstGeom>
          </p:spPr>
        </p:pic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425E9749-ACF0-4282-86B3-308357E878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6" t="15727" r="9269" b="16967"/>
            <a:stretch/>
          </p:blipFill>
          <p:spPr>
            <a:xfrm>
              <a:off x="8613396" y="324547"/>
              <a:ext cx="2143921" cy="1916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14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0B0F391-61B7-4BD7-87B3-72CB7A534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56" y="439605"/>
            <a:ext cx="6378687" cy="59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99FAE611-FADA-4347-BC7E-5B8D7AA8CA7D}"/>
              </a:ext>
            </a:extLst>
          </p:cNvPr>
          <p:cNvGrpSpPr/>
          <p:nvPr/>
        </p:nvGrpSpPr>
        <p:grpSpPr>
          <a:xfrm>
            <a:off x="1160975" y="1159815"/>
            <a:ext cx="9870049" cy="4538369"/>
            <a:chOff x="967600" y="1159815"/>
            <a:chExt cx="9870049" cy="45383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758E8F2-333A-43EA-AEB9-0A95455F9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00" y="1159815"/>
              <a:ext cx="3537898" cy="4538369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5641DE-E893-46D2-9D09-BC0D01052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" t="14148"/>
            <a:stretch/>
          </p:blipFill>
          <p:spPr>
            <a:xfrm>
              <a:off x="5758538" y="1839279"/>
              <a:ext cx="5079111" cy="317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6140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4D88EFB3-3192-4CDB-806B-4B9D0FBE1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007414"/>
              </p:ext>
            </p:extLst>
          </p:nvPr>
        </p:nvGraphicFramePr>
        <p:xfrm>
          <a:off x="2774226" y="853440"/>
          <a:ext cx="8270616" cy="5151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6872">
                  <a:extLst>
                    <a:ext uri="{9D8B030D-6E8A-4147-A177-3AD203B41FA5}">
                      <a16:colId xmlns:a16="http://schemas.microsoft.com/office/drawing/2014/main" val="2256218514"/>
                    </a:ext>
                  </a:extLst>
                </a:gridCol>
                <a:gridCol w="2756872">
                  <a:extLst>
                    <a:ext uri="{9D8B030D-6E8A-4147-A177-3AD203B41FA5}">
                      <a16:colId xmlns:a16="http://schemas.microsoft.com/office/drawing/2014/main" val="3536257231"/>
                    </a:ext>
                  </a:extLst>
                </a:gridCol>
                <a:gridCol w="2756872">
                  <a:extLst>
                    <a:ext uri="{9D8B030D-6E8A-4147-A177-3AD203B41FA5}">
                      <a16:colId xmlns:a16="http://schemas.microsoft.com/office/drawing/2014/main" val="3320726831"/>
                    </a:ext>
                  </a:extLst>
                </a:gridCol>
              </a:tblGrid>
              <a:tr h="221361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ka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la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ta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ma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pa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sa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li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mi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ti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pi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si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4800" dirty="0">
                          <a:effectLst/>
                        </a:rPr>
                        <a:t>ki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800" dirty="0">
                          <a:effectLst/>
                        </a:rPr>
                        <a:t>tee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800" dirty="0">
                          <a:effectLst/>
                        </a:rPr>
                        <a:t>mee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800" dirty="0">
                          <a:effectLst/>
                        </a:rPr>
                        <a:t>pee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800" dirty="0">
                          <a:effectLst/>
                        </a:rPr>
                        <a:t>see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800" dirty="0">
                          <a:effectLst/>
                        </a:rPr>
                        <a:t>lee</a:t>
                      </a:r>
                      <a:endParaRPr lang="nl-BE" sz="40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4800" dirty="0">
                          <a:effectLst/>
                        </a:rPr>
                        <a:t>kee</a:t>
                      </a:r>
                      <a:endParaRPr lang="nl-BE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71977"/>
                  </a:ext>
                </a:extLst>
              </a:tr>
            </a:tbl>
          </a:graphicData>
        </a:graphic>
      </p:graphicFrame>
      <p:pic>
        <p:nvPicPr>
          <p:cNvPr id="5" name="Afbeelding 4">
            <a:extLst>
              <a:ext uri="{FF2B5EF4-FFF2-40B4-BE49-F238E27FC236}">
                <a16:creationId xmlns:a16="http://schemas.microsoft.com/office/drawing/2014/main" id="{9037F3EE-992F-41FD-A9D2-81357AFF90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7083"/>
          <a:stretch/>
        </p:blipFill>
        <p:spPr>
          <a:xfrm>
            <a:off x="764770" y="853440"/>
            <a:ext cx="1573877" cy="20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7675B2C-4BB7-44AA-BD82-AB855AF798C8}"/>
              </a:ext>
            </a:extLst>
          </p:cNvPr>
          <p:cNvSpPr/>
          <p:nvPr/>
        </p:nvSpPr>
        <p:spPr>
          <a:xfrm>
            <a:off x="4744404" y="657283"/>
            <a:ext cx="269176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1500" dirty="0">
                <a:latin typeface="Gautami" panose="020B0502040204020203" pitchFamily="34" charset="0"/>
                <a:cs typeface="Arial" panose="020B0604020202020204" pitchFamily="34" charset="0"/>
              </a:rPr>
              <a:t>lees</a:t>
            </a:r>
            <a:endParaRPr lang="nl-BE" sz="2400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04EA41F-2593-4AE1-A031-733F4A3B3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5493" r="21200"/>
          <a:stretch/>
        </p:blipFill>
        <p:spPr>
          <a:xfrm>
            <a:off x="4572000" y="2294313"/>
            <a:ext cx="3062288" cy="456368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4826AC7-08A1-4627-89DA-C88B7F1D81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2"/>
          <a:stretch/>
        </p:blipFill>
        <p:spPr>
          <a:xfrm>
            <a:off x="8211529" y="657283"/>
            <a:ext cx="3386051" cy="264387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924B06C-6EEC-4EB5-88C0-04C57E4C8D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8" t="14280"/>
          <a:stretch/>
        </p:blipFill>
        <p:spPr>
          <a:xfrm>
            <a:off x="576350" y="657283"/>
            <a:ext cx="3392692" cy="241484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3BEA5E79-17B1-4828-9E1D-C8ED392CFD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/>
          <a:stretch/>
        </p:blipFill>
        <p:spPr>
          <a:xfrm>
            <a:off x="576350" y="3819825"/>
            <a:ext cx="3392692" cy="253480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04A1509-282F-4659-806B-CC97975D7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r="6871"/>
          <a:stretch/>
        </p:blipFill>
        <p:spPr>
          <a:xfrm>
            <a:off x="8211529" y="3819826"/>
            <a:ext cx="3386051" cy="25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1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686A06C-3630-4028-8F17-A718F09476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" b="17083"/>
          <a:stretch/>
        </p:blipFill>
        <p:spPr>
          <a:xfrm>
            <a:off x="652859" y="831170"/>
            <a:ext cx="1694647" cy="2064388"/>
          </a:xfrm>
          <a:prstGeom prst="rect">
            <a:avLst/>
          </a:prstGeom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F91FB295-B662-4214-84A5-307433CB37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649537"/>
              </p:ext>
            </p:extLst>
          </p:nvPr>
        </p:nvGraphicFramePr>
        <p:xfrm>
          <a:off x="2347506" y="443243"/>
          <a:ext cx="9057555" cy="6208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19185">
                  <a:extLst>
                    <a:ext uri="{9D8B030D-6E8A-4147-A177-3AD203B41FA5}">
                      <a16:colId xmlns:a16="http://schemas.microsoft.com/office/drawing/2014/main" val="2449722202"/>
                    </a:ext>
                  </a:extLst>
                </a:gridCol>
                <a:gridCol w="3019185">
                  <a:extLst>
                    <a:ext uri="{9D8B030D-6E8A-4147-A177-3AD203B41FA5}">
                      <a16:colId xmlns:a16="http://schemas.microsoft.com/office/drawing/2014/main" val="2020820160"/>
                    </a:ext>
                  </a:extLst>
                </a:gridCol>
                <a:gridCol w="3019185">
                  <a:extLst>
                    <a:ext uri="{9D8B030D-6E8A-4147-A177-3AD203B41FA5}">
                      <a16:colId xmlns:a16="http://schemas.microsoft.com/office/drawing/2014/main" val="1344655506"/>
                    </a:ext>
                  </a:extLst>
                </a:gridCol>
              </a:tblGrid>
              <a:tr h="23565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leek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lees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leem</a:t>
                      </a:r>
                      <a:endParaRPr lang="nl-BE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meet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meel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mees</a:t>
                      </a:r>
                      <a:endParaRPr lang="nl-BE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keek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keel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kees</a:t>
                      </a:r>
                      <a:endParaRPr lang="nl-BE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292626"/>
                  </a:ext>
                </a:extLst>
              </a:tr>
              <a:tr h="235653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mees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kees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lees</a:t>
                      </a:r>
                      <a:endParaRPr lang="nl-BE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meel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keel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teel</a:t>
                      </a:r>
                      <a:endParaRPr lang="nl-BE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keek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leek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teek</a:t>
                      </a:r>
                      <a:endParaRPr lang="nl-BE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147457"/>
                  </a:ext>
                </a:extLst>
              </a:tr>
              <a:tr h="1495491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lees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>
                          <a:effectLst/>
                        </a:rPr>
                        <a:t>las</a:t>
                      </a:r>
                      <a:endParaRPr lang="nl-BE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mis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mees</a:t>
                      </a:r>
                      <a:endParaRPr lang="nl-BE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pas</a:t>
                      </a: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3200" dirty="0">
                          <a:effectLst/>
                        </a:rPr>
                        <a:t>pees</a:t>
                      </a:r>
                      <a:endParaRPr lang="nl-BE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012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805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1FF3211-9D96-4DA0-8081-22B45DF3D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29" y="679842"/>
            <a:ext cx="6272541" cy="54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30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E973E78F-6454-44F4-9DED-FD156A0C1ECB}"/>
              </a:ext>
            </a:extLst>
          </p:cNvPr>
          <p:cNvCxnSpPr>
            <a:cxnSpLocks/>
          </p:cNvCxnSpPr>
          <p:nvPr/>
        </p:nvCxnSpPr>
        <p:spPr>
          <a:xfrm>
            <a:off x="3657219" y="-38793"/>
            <a:ext cx="0" cy="68967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EEE7953-576F-4334-A434-B161B6056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97" y="1687445"/>
            <a:ext cx="2168803" cy="175402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CFB97E-3A72-4611-9A47-B10294129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58" y="210589"/>
            <a:ext cx="5965885" cy="646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50D0AE-B9E3-482D-9E73-62370D622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139" y="1045521"/>
            <a:ext cx="8157556" cy="450957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17017CC2-F403-461F-B192-B668AD0549E1}"/>
              </a:ext>
            </a:extLst>
          </p:cNvPr>
          <p:cNvGrpSpPr/>
          <p:nvPr/>
        </p:nvGrpSpPr>
        <p:grpSpPr>
          <a:xfrm>
            <a:off x="504305" y="1942130"/>
            <a:ext cx="2645665" cy="1486870"/>
            <a:chOff x="374627" y="2208138"/>
            <a:chExt cx="2645665" cy="148687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90FE29A-1475-49A7-9538-EE3120349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82874CDA-A09D-4949-9C1A-2E27AD59E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3708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EE5B490-44F0-495C-8D91-AB6A7C67ED37}"/>
              </a:ext>
            </a:extLst>
          </p:cNvPr>
          <p:cNvGrpSpPr/>
          <p:nvPr/>
        </p:nvGrpSpPr>
        <p:grpSpPr>
          <a:xfrm>
            <a:off x="529798" y="1942130"/>
            <a:ext cx="2645665" cy="1486870"/>
            <a:chOff x="374627" y="2208138"/>
            <a:chExt cx="2645665" cy="148687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5FC7AD0-B95F-4BEF-A5A2-CE7F037E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04384EB4-677D-4168-9C5E-E39DC451F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id="{B5B4E039-4932-4FDD-82A7-F833D03A4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585" y="1184952"/>
            <a:ext cx="8164119" cy="448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570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2EE5B490-44F0-495C-8D91-AB6A7C67ED37}"/>
              </a:ext>
            </a:extLst>
          </p:cNvPr>
          <p:cNvGrpSpPr/>
          <p:nvPr/>
        </p:nvGrpSpPr>
        <p:grpSpPr>
          <a:xfrm>
            <a:off x="507630" y="1942130"/>
            <a:ext cx="2645665" cy="1486870"/>
            <a:chOff x="374627" y="2208138"/>
            <a:chExt cx="2645665" cy="148687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D5FC7AD0-B95F-4BEF-A5A2-CE7F037EC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04384EB4-677D-4168-9C5E-E39DC451F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ABDCE72B-D5E6-47A3-952A-64A8FFCDF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681" y="1822426"/>
            <a:ext cx="8285018" cy="32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38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3FEA950-3890-4522-8185-EBCFDD746BA6}"/>
              </a:ext>
            </a:extLst>
          </p:cNvPr>
          <p:cNvCxnSpPr>
            <a:cxnSpLocks/>
          </p:cNvCxnSpPr>
          <p:nvPr/>
        </p:nvCxnSpPr>
        <p:spPr>
          <a:xfrm>
            <a:off x="3457713" y="-94211"/>
            <a:ext cx="0" cy="703256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59668B-AFC9-43E0-B319-7FF45BCBA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11" y="210589"/>
            <a:ext cx="6339631" cy="643959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18A8752-63AC-4294-8273-448C68D55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77" y="1849582"/>
            <a:ext cx="1866935" cy="15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183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F93786F-FA56-48BF-90CA-B875AD2E2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5" y="693662"/>
            <a:ext cx="3735185" cy="9586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6DEA39-7579-4439-BB3B-D772C6812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5" y="2294940"/>
            <a:ext cx="10909070" cy="13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968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85B3AA1-8B0B-448F-B141-55AE1E50B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891" y="414250"/>
            <a:ext cx="6738781" cy="6186055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F9572EDE-A983-4BCD-BF31-ABD00495A3E6}"/>
              </a:ext>
            </a:extLst>
          </p:cNvPr>
          <p:cNvGrpSpPr/>
          <p:nvPr/>
        </p:nvGrpSpPr>
        <p:grpSpPr>
          <a:xfrm>
            <a:off x="856765" y="1942130"/>
            <a:ext cx="2645665" cy="1486870"/>
            <a:chOff x="374627" y="2208138"/>
            <a:chExt cx="2645665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ADAE13B5-3C8B-4D06-B571-9F7D81DD6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A5D25CC-2C84-4F51-9CC2-55BF1541E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E03231-EBC8-4229-94F9-77207ECFF729}"/>
              </a:ext>
            </a:extLst>
          </p:cNvPr>
          <p:cNvCxnSpPr>
            <a:cxnSpLocks/>
          </p:cNvCxnSpPr>
          <p:nvPr/>
        </p:nvCxnSpPr>
        <p:spPr>
          <a:xfrm>
            <a:off x="3967560" y="-49876"/>
            <a:ext cx="0" cy="704365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148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ED0D46C-D138-4165-8B18-E2FFBB36D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550" y="858981"/>
            <a:ext cx="8200572" cy="5275293"/>
          </a:xfrm>
          <a:prstGeom prst="rect">
            <a:avLst/>
          </a:prstGeom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59B7F26E-25D0-4086-83BF-170A3A1D06CD}"/>
              </a:ext>
            </a:extLst>
          </p:cNvPr>
          <p:cNvGrpSpPr/>
          <p:nvPr/>
        </p:nvGrpSpPr>
        <p:grpSpPr>
          <a:xfrm>
            <a:off x="696052" y="2101458"/>
            <a:ext cx="2401824" cy="1327541"/>
            <a:chOff x="374627" y="2208138"/>
            <a:chExt cx="2645665" cy="148687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8246014-2B6D-4DBA-AB9D-BD413552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27" y="2208138"/>
              <a:ext cx="1159093" cy="148687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D0CA8ABF-B23D-4ED3-B6CC-F66D1D0EF1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44"/>
            <a:stretch/>
          </p:blipFill>
          <p:spPr>
            <a:xfrm>
              <a:off x="1785344" y="2443942"/>
              <a:ext cx="1234948" cy="1251066"/>
            </a:xfrm>
            <a:prstGeom prst="rect">
              <a:avLst/>
            </a:prstGeom>
          </p:spPr>
        </p:pic>
      </p:grp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CB233091-4DF8-4926-81C6-5642B1E9F827}"/>
              </a:ext>
            </a:extLst>
          </p:cNvPr>
          <p:cNvCxnSpPr>
            <a:cxnSpLocks/>
          </p:cNvCxnSpPr>
          <p:nvPr/>
        </p:nvCxnSpPr>
        <p:spPr>
          <a:xfrm>
            <a:off x="3496506" y="-60960"/>
            <a:ext cx="0" cy="698823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988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787238" y="2171922"/>
            <a:ext cx="10617523" cy="2514155"/>
            <a:chOff x="1275077" y="3542885"/>
            <a:chExt cx="9766852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77" y="3542887"/>
              <a:ext cx="1802887" cy="2312720"/>
            </a:xfrm>
            <a:prstGeom prst="rect">
              <a:avLst/>
            </a:prstGeom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425714" y="4242044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723" y="3542885"/>
              <a:ext cx="3548206" cy="2312719"/>
            </a:xfrm>
            <a:prstGeom prst="rect">
              <a:avLst/>
            </a:prstGeom>
          </p:spPr>
        </p:pic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987EA489-52FF-4C69-942A-25A4E0878A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5" t="534" r="17540" b="-7392"/>
          <a:stretch/>
        </p:blipFill>
        <p:spPr>
          <a:xfrm>
            <a:off x="3237993" y="2273528"/>
            <a:ext cx="1546168" cy="23109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D6A9668-C4A7-42AA-B131-938CC42CF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55" y="718975"/>
            <a:ext cx="2592948" cy="167509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E786953-E9AB-4375-8AE2-75C466624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222" y="3018943"/>
            <a:ext cx="8157556" cy="25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1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661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32211B-FDF6-476B-81F5-A3A6F1776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57" y="522977"/>
            <a:ext cx="9412086" cy="581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28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2F53FB7-4C0D-442A-AC32-961B9516B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393" y="432261"/>
            <a:ext cx="8435382" cy="6169309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792B4253-61A3-400A-B0CE-3E901B09F9C6}"/>
              </a:ext>
            </a:extLst>
          </p:cNvPr>
          <p:cNvGrpSpPr/>
          <p:nvPr/>
        </p:nvGrpSpPr>
        <p:grpSpPr>
          <a:xfrm>
            <a:off x="789926" y="2348388"/>
            <a:ext cx="1504385" cy="1168527"/>
            <a:chOff x="424166" y="2304053"/>
            <a:chExt cx="1504385" cy="1168527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438580D-224E-4708-BBE1-13A6084E4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2"/>
            <a:stretch/>
          </p:blipFill>
          <p:spPr>
            <a:xfrm>
              <a:off x="498766" y="2357332"/>
              <a:ext cx="1429785" cy="1115248"/>
            </a:xfrm>
            <a:prstGeom prst="rect">
              <a:avLst/>
            </a:prstGeom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B32C796C-352B-471D-937B-82DBB5B9C6D9}"/>
                </a:ext>
              </a:extLst>
            </p:cNvPr>
            <p:cNvSpPr txBox="1"/>
            <p:nvPr/>
          </p:nvSpPr>
          <p:spPr>
            <a:xfrm>
              <a:off x="424166" y="2304053"/>
              <a:ext cx="598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dirty="0"/>
                <a:t>de</a:t>
              </a:r>
              <a:endParaRPr lang="nl-BE" dirty="0"/>
            </a:p>
          </p:txBody>
        </p:sp>
      </p:grp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3288F062-6EED-4E9B-8703-FACB2496C279}"/>
              </a:ext>
            </a:extLst>
          </p:cNvPr>
          <p:cNvCxnSpPr>
            <a:cxnSpLocks/>
          </p:cNvCxnSpPr>
          <p:nvPr/>
        </p:nvCxnSpPr>
        <p:spPr>
          <a:xfrm>
            <a:off x="2704026" y="-77585"/>
            <a:ext cx="0" cy="708798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1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3198E8B-171E-4238-B92A-B07D66C65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24" y="685455"/>
            <a:ext cx="1765122" cy="1259723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1F567112-7F85-4E0E-8D13-C3A1E514796C}"/>
              </a:ext>
            </a:extLst>
          </p:cNvPr>
          <p:cNvGrpSpPr/>
          <p:nvPr/>
        </p:nvGrpSpPr>
        <p:grpSpPr>
          <a:xfrm>
            <a:off x="674024" y="2868335"/>
            <a:ext cx="10969292" cy="2848050"/>
            <a:chOff x="674024" y="2868335"/>
            <a:chExt cx="10969292" cy="284805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5B9DB3C6-137E-4E2E-B636-94500ED85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024" y="2868335"/>
              <a:ext cx="10969292" cy="1487533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2259AC68-44B2-459F-82EB-09629157E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024" y="4228852"/>
              <a:ext cx="10969292" cy="1487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8492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446AD4C-764D-4854-868C-7DD8A083F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752" y="661416"/>
            <a:ext cx="7778496" cy="553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3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806454" y="-116378"/>
            <a:ext cx="0" cy="7154487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4" name="Groep 3">
            <a:extLst>
              <a:ext uri="{FF2B5EF4-FFF2-40B4-BE49-F238E27FC236}">
                <a16:creationId xmlns:a16="http://schemas.microsoft.com/office/drawing/2014/main" id="{CCDEDB17-4D2C-4732-A260-C02E275305A7}"/>
              </a:ext>
            </a:extLst>
          </p:cNvPr>
          <p:cNvGrpSpPr/>
          <p:nvPr/>
        </p:nvGrpSpPr>
        <p:grpSpPr>
          <a:xfrm>
            <a:off x="517456" y="1782074"/>
            <a:ext cx="1931231" cy="1646926"/>
            <a:chOff x="344854" y="2038336"/>
            <a:chExt cx="1931231" cy="1646926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1026A029-6388-445B-A697-E0433D31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54" y="2123375"/>
              <a:ext cx="1931231" cy="1561887"/>
            </a:xfrm>
            <a:prstGeom prst="rect">
              <a:avLst/>
            </a:prstGeom>
          </p:spPr>
        </p:pic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9650DE09-A36C-4C0A-BBB6-CAD38A463EA9}"/>
                </a:ext>
              </a:extLst>
            </p:cNvPr>
            <p:cNvSpPr txBox="1"/>
            <p:nvPr/>
          </p:nvSpPr>
          <p:spPr>
            <a:xfrm>
              <a:off x="344854" y="2038336"/>
              <a:ext cx="868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1600" dirty="0"/>
                <a:t>lees</a:t>
              </a:r>
              <a:endParaRPr lang="nl-BE" dirty="0"/>
            </a:p>
          </p:txBody>
        </p: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468370-7E50-4247-949C-FB7C3AEC3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653" y="295102"/>
            <a:ext cx="8492891" cy="626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67364488-3402-4FD9-A010-29291C3DB3A1}"/>
              </a:ext>
            </a:extLst>
          </p:cNvPr>
          <p:cNvGrpSpPr/>
          <p:nvPr/>
        </p:nvGrpSpPr>
        <p:grpSpPr>
          <a:xfrm>
            <a:off x="406042" y="2352807"/>
            <a:ext cx="1995441" cy="1076193"/>
            <a:chOff x="1575365" y="990905"/>
            <a:chExt cx="9041270" cy="4876190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F65715F5-D698-4A6A-B98E-C357AF5F9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5365" y="990905"/>
              <a:ext cx="9041270" cy="4876190"/>
            </a:xfrm>
            <a:prstGeom prst="rect">
              <a:avLst/>
            </a:prstGeom>
          </p:spPr>
        </p:pic>
        <p:cxnSp>
          <p:nvCxnSpPr>
            <p:cNvPr id="6" name="Rechte verbindingslijn 5">
              <a:extLst>
                <a:ext uri="{FF2B5EF4-FFF2-40B4-BE49-F238E27FC236}">
                  <a16:creationId xmlns:a16="http://schemas.microsoft.com/office/drawing/2014/main" id="{6EA9553F-EDD4-4F0C-AFD5-CB0DE68B5EEE}"/>
                </a:ext>
              </a:extLst>
            </p:cNvPr>
            <p:cNvCxnSpPr/>
            <p:nvPr/>
          </p:nvCxnSpPr>
          <p:spPr>
            <a:xfrm flipH="1">
              <a:off x="5508567" y="3380509"/>
              <a:ext cx="2161309" cy="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576FE756-A6D4-45AC-8A82-F7CC2C560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411" y="618605"/>
            <a:ext cx="8847726" cy="562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4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92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6D2A9E53-C327-4017-8D07-03DEF0158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56" y="439605"/>
            <a:ext cx="6378687" cy="59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8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676985" y="2150135"/>
            <a:ext cx="10754903" cy="2221779"/>
            <a:chOff x="941772" y="2272634"/>
            <a:chExt cx="10754903" cy="2221779"/>
          </a:xfrm>
        </p:grpSpPr>
        <p:grpSp>
          <p:nvGrpSpPr>
            <p:cNvPr id="2" name="Groep 1">
              <a:extLst>
                <a:ext uri="{FF2B5EF4-FFF2-40B4-BE49-F238E27FC236}">
                  <a16:creationId xmlns:a16="http://schemas.microsoft.com/office/drawing/2014/main" id="{65A071BC-AE7D-4087-8AFA-FDB4FCBDC084}"/>
                </a:ext>
              </a:extLst>
            </p:cNvPr>
            <p:cNvGrpSpPr/>
            <p:nvPr/>
          </p:nvGrpSpPr>
          <p:grpSpPr>
            <a:xfrm>
              <a:off x="941772" y="2272634"/>
              <a:ext cx="5630201" cy="2221775"/>
              <a:chOff x="936778" y="3542883"/>
              <a:chExt cx="5860665" cy="2312720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2935864-2362-462A-8A34-AFC6C34A1F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778" y="3542883"/>
                <a:ext cx="1802887" cy="2312720"/>
              </a:xfrm>
              <a:prstGeom prst="rect">
                <a:avLst/>
              </a:prstGeom>
            </p:spPr>
          </p:pic>
          <p:sp>
            <p:nvSpPr>
              <p:cNvPr id="5" name="Pijl: gestreept rechts 4">
                <a:extLst>
                  <a:ext uri="{FF2B5EF4-FFF2-40B4-BE49-F238E27FC236}">
                    <a16:creationId xmlns:a16="http://schemas.microsoft.com/office/drawing/2014/main" id="{36F1C112-F2B9-4CDC-81A9-1849A6BC2896}"/>
                  </a:ext>
                </a:extLst>
              </p:cNvPr>
              <p:cNvSpPr/>
              <p:nvPr/>
            </p:nvSpPr>
            <p:spPr>
              <a:xfrm>
                <a:off x="5180949" y="4242043"/>
                <a:ext cx="1616494" cy="914400"/>
              </a:xfrm>
              <a:prstGeom prst="stripedRightArrow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812" y="2527069"/>
              <a:ext cx="4948863" cy="1967344"/>
            </a:xfrm>
            <a:prstGeom prst="rect">
              <a:avLst/>
            </a:prstGeom>
          </p:spPr>
        </p:pic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06C9A637-9909-480E-9BC5-E3DE8012647B}"/>
              </a:ext>
            </a:extLst>
          </p:cNvPr>
          <p:cNvSpPr txBox="1"/>
          <p:nvPr/>
        </p:nvSpPr>
        <p:spPr>
          <a:xfrm>
            <a:off x="2584815" y="1985744"/>
            <a:ext cx="21123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3800" dirty="0">
                <a:latin typeface="Corbel" panose="020B0503020204020204" pitchFamily="34" charset="0"/>
                <a:cs typeface="Segoe UI" panose="020B0502040204020203" pitchFamily="34" charset="0"/>
              </a:rPr>
              <a:t>ee</a:t>
            </a:r>
            <a:endParaRPr lang="nl-BE" sz="3600" dirty="0">
              <a:latin typeface="Corbel" panose="020B0503020204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64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768055" y="-127462"/>
            <a:ext cx="0" cy="711569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8055F66A-4B03-4FC7-BE0F-1FE76AD05BC2}"/>
              </a:ext>
            </a:extLst>
          </p:cNvPr>
          <p:cNvGrpSpPr/>
          <p:nvPr/>
        </p:nvGrpSpPr>
        <p:grpSpPr>
          <a:xfrm>
            <a:off x="962315" y="1462680"/>
            <a:ext cx="2355922" cy="1966317"/>
            <a:chOff x="712933" y="2415361"/>
            <a:chExt cx="2355922" cy="196631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3" y="2476321"/>
              <a:ext cx="2355922" cy="1905357"/>
            </a:xfrm>
            <a:prstGeom prst="rect">
              <a:avLst/>
            </a:prstGeom>
          </p:spPr>
        </p:pic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AA6FC92-26B4-4375-8F54-5F5A0A35B0EF}"/>
                </a:ext>
              </a:extLst>
            </p:cNvPr>
            <p:cNvSpPr txBox="1"/>
            <p:nvPr/>
          </p:nvSpPr>
          <p:spPr>
            <a:xfrm>
              <a:off x="799284" y="2415361"/>
              <a:ext cx="868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nl-BE" sz="1600" dirty="0"/>
            </a:p>
            <a:p>
              <a:r>
                <a:rPr lang="nl-BE" sz="2400" dirty="0"/>
                <a:t>ee</a:t>
              </a:r>
              <a:endParaRPr lang="nl-BE" dirty="0"/>
            </a:p>
          </p:txBody>
        </p:sp>
      </p:grpSp>
      <p:pic>
        <p:nvPicPr>
          <p:cNvPr id="8" name="Afbeelding 7">
            <a:extLst>
              <a:ext uri="{FF2B5EF4-FFF2-40B4-BE49-F238E27FC236}">
                <a16:creationId xmlns:a16="http://schemas.microsoft.com/office/drawing/2014/main" id="{66ECDC0C-FA48-4880-B1E3-836FB936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05" y="487670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1523</TotalTime>
  <Words>54</Words>
  <Application>Microsoft Office PowerPoint</Application>
  <PresentationFormat>Breedbeeld</PresentationFormat>
  <Paragraphs>56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6" baseType="lpstr">
      <vt:lpstr>Arial</vt:lpstr>
      <vt:lpstr>Calibri</vt:lpstr>
      <vt:lpstr>Calibri Light</vt:lpstr>
      <vt:lpstr>Corbel</vt:lpstr>
      <vt:lpstr>Fira Sans</vt:lpstr>
      <vt:lpstr>Gautami</vt:lpstr>
      <vt:lpstr>Segoe UI</vt:lpstr>
      <vt:lpstr>Times New Roman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88</cp:revision>
  <dcterms:created xsi:type="dcterms:W3CDTF">2018-06-29T20:34:18Z</dcterms:created>
  <dcterms:modified xsi:type="dcterms:W3CDTF">2018-08-12T12:51:16Z</dcterms:modified>
</cp:coreProperties>
</file>